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4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Lst>
  <p:sldSz cx="9144000" cy="5143500" type="screen16x9"/>
  <p:notesSz cx="6858000" cy="9144000"/>
  <p:embeddedFontLst>
    <p:embeddedFont>
      <p:font typeface="Jua" panose="020B0604020202020204" charset="-127"/>
      <p:regular r:id="rId41"/>
    </p:embeddedFont>
    <p:embeddedFont>
      <p:font typeface="Nanum Gothic" panose="020B0604020202020204" charset="-127"/>
      <p:regular r:id="rId42"/>
      <p:bold r:id="rId43"/>
    </p:embeddedFont>
    <p:embeddedFont>
      <p:font typeface="Anaheim" panose="020B0604020202020204" charset="0"/>
      <p:regular r:id="rId44"/>
    </p:embeddedFont>
    <p:embeddedFont>
      <p:font typeface="Reem Kufi" pitchFamily="2"/>
      <p:regular r:id="rId45"/>
    </p:embeddedFont>
    <p:embeddedFont>
      <p:font typeface="Roboto Slab Regular" panose="020B0604020202020204" charset="0"/>
      <p:regular r:id="rId46"/>
      <p:bold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9" autoAdjust="0"/>
    <p:restoredTop sz="94471" autoAdjust="0"/>
  </p:normalViewPr>
  <p:slideViewPr>
    <p:cSldViewPr snapToGrid="0">
      <p:cViewPr>
        <p:scale>
          <a:sx n="66" d="100"/>
          <a:sy n="66" d="100"/>
        </p:scale>
        <p:origin x="520" y="50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820fba0ecb_0_1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820fba0ecb_0_1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dbe8e97b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dbe8e97b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820fba0ecb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820fba0ecb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8b85c99cd9_0_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8b85c99cd9_0_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df364820e5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df364820e5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dc3d3ab74f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dc3d3ab74f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c3d3ab74f_0_7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c3d3ab74f_0_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b6d6c55f6c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b6d6c55f6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b6d6c55f6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b6d6c55f6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dc3d3ab74f_0_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dc3d3ab74f_0_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dc3d3ab7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dc3d3ab7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ddb267dd33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ddb267dd33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ddb267dd33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ddb267dd33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ddb267dd33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ddb267dd33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df862996de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df862996de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df862996de_0_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df862996de_0_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df862996de_0_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df862996de_0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df862996de_0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df862996de_0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df862996de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df862996de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df862996de_0_7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df862996de_0_7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e0b8e3fa0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e0b8e3fa0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f364820e5_0_4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f364820e5_0_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8b02e7038b_0_170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8b02e7038b_0_17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dc3d3ab74f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dc3d3ab74f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dc3d3ab74f_0_20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dc3d3ab74f_0_20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dc3d3ab74f_0_20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dc3d3ab74f_0_2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8217f6b57a_1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8217f6b57a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dc3d3ab74f_0_1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dc3d3ab74f_0_1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df364820e5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df364820e5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dc3d3ab74f_0_17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dc3d3ab74f_0_1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8b02e7038b_0_169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8b02e7038b_0_16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df364820e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df364820e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df364820e5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df364820e5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df364820e5_0_4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df364820e5_0_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dc3d3ab74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dc3d3ab74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df364820e5_0_5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df364820e5_0_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df862996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df862996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3227850" y="3170982"/>
            <a:ext cx="2688300" cy="638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a:lnSpc>
                <a:spcPct val="100000"/>
              </a:lnSpc>
              <a:spcBef>
                <a:spcPts val="0"/>
              </a:spcBef>
              <a:spcAft>
                <a:spcPts val="0"/>
              </a:spcAft>
              <a:buSzPts val="1800"/>
              <a:buFont typeface="Nanum Gothic"/>
              <a:buNone/>
              <a:defRPr sz="1800">
                <a:latin typeface="Nanum Gothic"/>
                <a:ea typeface="Nanum Gothic"/>
                <a:cs typeface="Nanum Gothic"/>
                <a:sym typeface="Nanum Gothic"/>
              </a:defRPr>
            </a:lvl2pPr>
            <a:lvl3pPr lvl="2" algn="ctr">
              <a:lnSpc>
                <a:spcPct val="100000"/>
              </a:lnSpc>
              <a:spcBef>
                <a:spcPts val="0"/>
              </a:spcBef>
              <a:spcAft>
                <a:spcPts val="0"/>
              </a:spcAft>
              <a:buSzPts val="1800"/>
              <a:buFont typeface="Nanum Gothic"/>
              <a:buNone/>
              <a:defRPr sz="1800">
                <a:latin typeface="Nanum Gothic"/>
                <a:ea typeface="Nanum Gothic"/>
                <a:cs typeface="Nanum Gothic"/>
                <a:sym typeface="Nanum Gothic"/>
              </a:defRPr>
            </a:lvl3pPr>
            <a:lvl4pPr lvl="3" algn="ctr">
              <a:lnSpc>
                <a:spcPct val="100000"/>
              </a:lnSpc>
              <a:spcBef>
                <a:spcPts val="0"/>
              </a:spcBef>
              <a:spcAft>
                <a:spcPts val="0"/>
              </a:spcAft>
              <a:buSzPts val="1800"/>
              <a:buFont typeface="Nanum Gothic"/>
              <a:buNone/>
              <a:defRPr sz="1800">
                <a:latin typeface="Nanum Gothic"/>
                <a:ea typeface="Nanum Gothic"/>
                <a:cs typeface="Nanum Gothic"/>
                <a:sym typeface="Nanum Gothic"/>
              </a:defRPr>
            </a:lvl4pPr>
            <a:lvl5pPr lvl="4" algn="ctr">
              <a:lnSpc>
                <a:spcPct val="100000"/>
              </a:lnSpc>
              <a:spcBef>
                <a:spcPts val="0"/>
              </a:spcBef>
              <a:spcAft>
                <a:spcPts val="0"/>
              </a:spcAft>
              <a:buSzPts val="1800"/>
              <a:buFont typeface="Nanum Gothic"/>
              <a:buNone/>
              <a:defRPr sz="1800">
                <a:latin typeface="Nanum Gothic"/>
                <a:ea typeface="Nanum Gothic"/>
                <a:cs typeface="Nanum Gothic"/>
                <a:sym typeface="Nanum Gothic"/>
              </a:defRPr>
            </a:lvl5pPr>
            <a:lvl6pPr lvl="5" algn="ctr">
              <a:lnSpc>
                <a:spcPct val="100000"/>
              </a:lnSpc>
              <a:spcBef>
                <a:spcPts val="0"/>
              </a:spcBef>
              <a:spcAft>
                <a:spcPts val="0"/>
              </a:spcAft>
              <a:buSzPts val="1800"/>
              <a:buFont typeface="Nanum Gothic"/>
              <a:buNone/>
              <a:defRPr sz="1800">
                <a:latin typeface="Nanum Gothic"/>
                <a:ea typeface="Nanum Gothic"/>
                <a:cs typeface="Nanum Gothic"/>
                <a:sym typeface="Nanum Gothic"/>
              </a:defRPr>
            </a:lvl6pPr>
            <a:lvl7pPr lvl="6" algn="ctr">
              <a:lnSpc>
                <a:spcPct val="100000"/>
              </a:lnSpc>
              <a:spcBef>
                <a:spcPts val="0"/>
              </a:spcBef>
              <a:spcAft>
                <a:spcPts val="0"/>
              </a:spcAft>
              <a:buSzPts val="1800"/>
              <a:buFont typeface="Nanum Gothic"/>
              <a:buNone/>
              <a:defRPr sz="1800">
                <a:latin typeface="Nanum Gothic"/>
                <a:ea typeface="Nanum Gothic"/>
                <a:cs typeface="Nanum Gothic"/>
                <a:sym typeface="Nanum Gothic"/>
              </a:defRPr>
            </a:lvl7pPr>
            <a:lvl8pPr lvl="7" algn="ctr">
              <a:lnSpc>
                <a:spcPct val="100000"/>
              </a:lnSpc>
              <a:spcBef>
                <a:spcPts val="0"/>
              </a:spcBef>
              <a:spcAft>
                <a:spcPts val="0"/>
              </a:spcAft>
              <a:buSzPts val="1800"/>
              <a:buFont typeface="Nanum Gothic"/>
              <a:buNone/>
              <a:defRPr sz="1800">
                <a:latin typeface="Nanum Gothic"/>
                <a:ea typeface="Nanum Gothic"/>
                <a:cs typeface="Nanum Gothic"/>
                <a:sym typeface="Nanum Gothic"/>
              </a:defRPr>
            </a:lvl8pPr>
            <a:lvl9pPr lvl="8" algn="ctr">
              <a:lnSpc>
                <a:spcPct val="100000"/>
              </a:lnSpc>
              <a:spcBef>
                <a:spcPts val="0"/>
              </a:spcBef>
              <a:spcAft>
                <a:spcPts val="0"/>
              </a:spcAft>
              <a:buSzPts val="1800"/>
              <a:buFont typeface="Nanum Gothic"/>
              <a:buNone/>
              <a:defRPr sz="1800">
                <a:latin typeface="Nanum Gothic"/>
                <a:ea typeface="Nanum Gothic"/>
                <a:cs typeface="Nanum Gothic"/>
                <a:sym typeface="Nanum Gothic"/>
              </a:defRPr>
            </a:lvl9pPr>
          </a:lstStyle>
          <a:p>
            <a:endParaRPr/>
          </a:p>
        </p:txBody>
      </p:sp>
      <p:sp>
        <p:nvSpPr>
          <p:cNvPr id="10" name="Google Shape;10;p2"/>
          <p:cNvSpPr txBox="1">
            <a:spLocks noGrp="1"/>
          </p:cNvSpPr>
          <p:nvPr>
            <p:ph type="ctrTitle"/>
          </p:nvPr>
        </p:nvSpPr>
        <p:spPr>
          <a:xfrm>
            <a:off x="2601450" y="1467687"/>
            <a:ext cx="3941100" cy="19869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7000"/>
              <a:buFont typeface="Jua"/>
              <a:buNone/>
              <a:defRPr sz="6000">
                <a:latin typeface="Jua"/>
                <a:ea typeface="Jua"/>
                <a:cs typeface="Jua"/>
                <a:sym typeface="Ju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2">
    <p:bg>
      <p:bgPr>
        <a:solidFill>
          <a:schemeClr val="dk2"/>
        </a:solidFill>
        <a:effectLst/>
      </p:bgPr>
    </p:bg>
    <p:spTree>
      <p:nvGrpSpPr>
        <p:cNvPr id="1" name="Shape 47"/>
        <p:cNvGrpSpPr/>
        <p:nvPr/>
      </p:nvGrpSpPr>
      <p:grpSpPr>
        <a:xfrm>
          <a:off x="0" y="0"/>
          <a:ext cx="0" cy="0"/>
          <a:chOff x="0" y="0"/>
          <a:chExt cx="0" cy="0"/>
        </a:xfrm>
      </p:grpSpPr>
      <p:sp>
        <p:nvSpPr>
          <p:cNvPr id="48" name="Google Shape;48;p11"/>
          <p:cNvSpPr/>
          <p:nvPr/>
        </p:nvSpPr>
        <p:spPr>
          <a:xfrm rot="-643950">
            <a:off x="420878" y="-430694"/>
            <a:ext cx="8379944" cy="6407838"/>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lt1"/>
          </a:solidFill>
          <a:ln>
            <a:noFill/>
          </a:ln>
        </p:spPr>
      </p:sp>
      <p:sp>
        <p:nvSpPr>
          <p:cNvPr id="49" name="Google Shape;49;p11"/>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50" name="Google Shape;50;p11"/>
          <p:cNvSpPr txBox="1">
            <a:spLocks noGrp="1"/>
          </p:cNvSpPr>
          <p:nvPr>
            <p:ph type="subTitle" idx="1"/>
          </p:nvPr>
        </p:nvSpPr>
        <p:spPr>
          <a:xfrm>
            <a:off x="1012770" y="1995644"/>
            <a:ext cx="2180700" cy="75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Nanum Gothic"/>
              <a:buNone/>
              <a:defRPr sz="1600">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51" name="Google Shape;51;p11"/>
          <p:cNvSpPr txBox="1">
            <a:spLocks noGrp="1"/>
          </p:cNvSpPr>
          <p:nvPr>
            <p:ph type="subTitle" idx="2"/>
          </p:nvPr>
        </p:nvSpPr>
        <p:spPr>
          <a:xfrm>
            <a:off x="1227120" y="1735504"/>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2pPr>
            <a:lvl3pPr lvl="2"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3pPr>
            <a:lvl4pPr lvl="3"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4pPr>
            <a:lvl5pPr lvl="4"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5pPr>
            <a:lvl6pPr lvl="5"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6pPr>
            <a:lvl7pPr lvl="6"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7pPr>
            <a:lvl8pPr lvl="7"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8pPr>
            <a:lvl9pPr lvl="8"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9pPr>
          </a:lstStyle>
          <a:p>
            <a:endParaRPr/>
          </a:p>
        </p:txBody>
      </p:sp>
      <p:sp>
        <p:nvSpPr>
          <p:cNvPr id="52" name="Google Shape;52;p11"/>
          <p:cNvSpPr txBox="1">
            <a:spLocks noGrp="1"/>
          </p:cNvSpPr>
          <p:nvPr>
            <p:ph type="subTitle" idx="3"/>
          </p:nvPr>
        </p:nvSpPr>
        <p:spPr>
          <a:xfrm>
            <a:off x="3481650" y="1995644"/>
            <a:ext cx="2180700" cy="75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Nanum Gothic"/>
              <a:buNone/>
              <a:defRPr sz="1600">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53" name="Google Shape;53;p11"/>
          <p:cNvSpPr txBox="1">
            <a:spLocks noGrp="1"/>
          </p:cNvSpPr>
          <p:nvPr>
            <p:ph type="subTitle" idx="4"/>
          </p:nvPr>
        </p:nvSpPr>
        <p:spPr>
          <a:xfrm>
            <a:off x="3691692" y="1735504"/>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2pPr>
            <a:lvl3pPr lvl="2"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3pPr>
            <a:lvl4pPr lvl="3"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4pPr>
            <a:lvl5pPr lvl="4"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5pPr>
            <a:lvl6pPr lvl="5"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6pPr>
            <a:lvl7pPr lvl="6"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7pPr>
            <a:lvl8pPr lvl="7"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8pPr>
            <a:lvl9pPr lvl="8"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9pPr>
          </a:lstStyle>
          <a:p>
            <a:endParaRPr/>
          </a:p>
        </p:txBody>
      </p:sp>
      <p:sp>
        <p:nvSpPr>
          <p:cNvPr id="54" name="Google Shape;54;p11"/>
          <p:cNvSpPr txBox="1">
            <a:spLocks noGrp="1"/>
          </p:cNvSpPr>
          <p:nvPr>
            <p:ph type="subTitle" idx="5"/>
          </p:nvPr>
        </p:nvSpPr>
        <p:spPr>
          <a:xfrm>
            <a:off x="5950530" y="1995644"/>
            <a:ext cx="2180700" cy="75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Nanum Gothic"/>
              <a:buNone/>
              <a:defRPr sz="1600">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55" name="Google Shape;55;p11"/>
          <p:cNvSpPr txBox="1">
            <a:spLocks noGrp="1"/>
          </p:cNvSpPr>
          <p:nvPr>
            <p:ph type="subTitle" idx="6"/>
          </p:nvPr>
        </p:nvSpPr>
        <p:spPr>
          <a:xfrm>
            <a:off x="6166967" y="1735504"/>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2pPr>
            <a:lvl3pPr lvl="2"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3pPr>
            <a:lvl4pPr lvl="3"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4pPr>
            <a:lvl5pPr lvl="4"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5pPr>
            <a:lvl6pPr lvl="5"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6pPr>
            <a:lvl7pPr lvl="6"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7pPr>
            <a:lvl8pPr lvl="7"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8pPr>
            <a:lvl9pPr lvl="8"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9pPr>
          </a:lstStyle>
          <a:p>
            <a:endParaRPr/>
          </a:p>
        </p:txBody>
      </p:sp>
      <p:sp>
        <p:nvSpPr>
          <p:cNvPr id="56" name="Google Shape;56;p11"/>
          <p:cNvSpPr txBox="1">
            <a:spLocks noGrp="1"/>
          </p:cNvSpPr>
          <p:nvPr>
            <p:ph type="subTitle" idx="7"/>
          </p:nvPr>
        </p:nvSpPr>
        <p:spPr>
          <a:xfrm>
            <a:off x="1012770" y="3436075"/>
            <a:ext cx="2180700" cy="75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Nanum Gothic"/>
              <a:buNone/>
              <a:defRPr sz="1600">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57" name="Google Shape;57;p11"/>
          <p:cNvSpPr txBox="1">
            <a:spLocks noGrp="1"/>
          </p:cNvSpPr>
          <p:nvPr>
            <p:ph type="subTitle" idx="8"/>
          </p:nvPr>
        </p:nvSpPr>
        <p:spPr>
          <a:xfrm>
            <a:off x="1227120" y="3175935"/>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2pPr>
            <a:lvl3pPr lvl="2"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3pPr>
            <a:lvl4pPr lvl="3"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4pPr>
            <a:lvl5pPr lvl="4"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5pPr>
            <a:lvl6pPr lvl="5"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6pPr>
            <a:lvl7pPr lvl="6"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7pPr>
            <a:lvl8pPr lvl="7"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8pPr>
            <a:lvl9pPr lvl="8"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9pPr>
          </a:lstStyle>
          <a:p>
            <a:endParaRPr/>
          </a:p>
        </p:txBody>
      </p:sp>
      <p:sp>
        <p:nvSpPr>
          <p:cNvPr id="58" name="Google Shape;58;p11"/>
          <p:cNvSpPr txBox="1">
            <a:spLocks noGrp="1"/>
          </p:cNvSpPr>
          <p:nvPr>
            <p:ph type="subTitle" idx="9"/>
          </p:nvPr>
        </p:nvSpPr>
        <p:spPr>
          <a:xfrm>
            <a:off x="3481650" y="3436075"/>
            <a:ext cx="2180700" cy="75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Nanum Gothic"/>
              <a:buNone/>
              <a:defRPr sz="1600">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59" name="Google Shape;59;p11"/>
          <p:cNvSpPr txBox="1">
            <a:spLocks noGrp="1"/>
          </p:cNvSpPr>
          <p:nvPr>
            <p:ph type="subTitle" idx="13"/>
          </p:nvPr>
        </p:nvSpPr>
        <p:spPr>
          <a:xfrm>
            <a:off x="3691692" y="3175935"/>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2pPr>
            <a:lvl3pPr lvl="2"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3pPr>
            <a:lvl4pPr lvl="3"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4pPr>
            <a:lvl5pPr lvl="4"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5pPr>
            <a:lvl6pPr lvl="5"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6pPr>
            <a:lvl7pPr lvl="6"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7pPr>
            <a:lvl8pPr lvl="7"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8pPr>
            <a:lvl9pPr lvl="8"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9pPr>
          </a:lstStyle>
          <a:p>
            <a:endParaRPr/>
          </a:p>
        </p:txBody>
      </p:sp>
      <p:sp>
        <p:nvSpPr>
          <p:cNvPr id="60" name="Google Shape;60;p11"/>
          <p:cNvSpPr txBox="1">
            <a:spLocks noGrp="1"/>
          </p:cNvSpPr>
          <p:nvPr>
            <p:ph type="subTitle" idx="14"/>
          </p:nvPr>
        </p:nvSpPr>
        <p:spPr>
          <a:xfrm>
            <a:off x="5950530" y="3436075"/>
            <a:ext cx="2180700" cy="75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Nanum Gothic"/>
              <a:buNone/>
              <a:defRPr sz="1600">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61" name="Google Shape;61;p11"/>
          <p:cNvSpPr txBox="1">
            <a:spLocks noGrp="1"/>
          </p:cNvSpPr>
          <p:nvPr>
            <p:ph type="subTitle" idx="15"/>
          </p:nvPr>
        </p:nvSpPr>
        <p:spPr>
          <a:xfrm>
            <a:off x="6166967" y="3175935"/>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2pPr>
            <a:lvl3pPr lvl="2"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3pPr>
            <a:lvl4pPr lvl="3"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4pPr>
            <a:lvl5pPr lvl="4"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5pPr>
            <a:lvl6pPr lvl="5"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6pPr>
            <a:lvl7pPr lvl="6"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7pPr>
            <a:lvl8pPr lvl="7"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8pPr>
            <a:lvl9pPr lvl="8"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bg>
      <p:bgPr>
        <a:noFill/>
        <a:effectLst/>
      </p:bgPr>
    </p:bg>
    <p:spTree>
      <p:nvGrpSpPr>
        <p:cNvPr id="1" name="Shape 62"/>
        <p:cNvGrpSpPr/>
        <p:nvPr/>
      </p:nvGrpSpPr>
      <p:grpSpPr>
        <a:xfrm>
          <a:off x="0" y="0"/>
          <a:ext cx="0" cy="0"/>
          <a:chOff x="0" y="0"/>
          <a:chExt cx="0" cy="0"/>
        </a:xfrm>
      </p:grpSpPr>
      <p:sp>
        <p:nvSpPr>
          <p:cNvPr id="63" name="Google Shape;63;p12"/>
          <p:cNvSpPr/>
          <p:nvPr/>
        </p:nvSpPr>
        <p:spPr>
          <a:xfrm rot="643950" flipH="1">
            <a:off x="420878" y="-430694"/>
            <a:ext cx="8379944" cy="6407838"/>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dk2"/>
          </a:solidFill>
          <a:ln>
            <a:noFill/>
          </a:ln>
        </p:spPr>
      </p:sp>
      <p:sp>
        <p:nvSpPr>
          <p:cNvPr id="64" name="Google Shape;64;p12"/>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65" name="Google Shape;65;p12"/>
          <p:cNvSpPr txBox="1">
            <a:spLocks noGrp="1"/>
          </p:cNvSpPr>
          <p:nvPr>
            <p:ph type="title" idx="2"/>
          </p:nvPr>
        </p:nvSpPr>
        <p:spPr>
          <a:xfrm>
            <a:off x="3765554" y="2817072"/>
            <a:ext cx="16182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66" name="Google Shape;66;p12"/>
          <p:cNvSpPr txBox="1">
            <a:spLocks noGrp="1"/>
          </p:cNvSpPr>
          <p:nvPr>
            <p:ph type="subTitle" idx="1"/>
          </p:nvPr>
        </p:nvSpPr>
        <p:spPr>
          <a:xfrm>
            <a:off x="1247950" y="1865621"/>
            <a:ext cx="21483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67" name="Google Shape;67;p12"/>
          <p:cNvSpPr txBox="1">
            <a:spLocks noGrp="1"/>
          </p:cNvSpPr>
          <p:nvPr>
            <p:ph type="title" idx="3"/>
          </p:nvPr>
        </p:nvSpPr>
        <p:spPr>
          <a:xfrm>
            <a:off x="1513064" y="1558547"/>
            <a:ext cx="16182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68" name="Google Shape;68;p12"/>
          <p:cNvSpPr txBox="1">
            <a:spLocks noGrp="1"/>
          </p:cNvSpPr>
          <p:nvPr>
            <p:ph type="subTitle" idx="4"/>
          </p:nvPr>
        </p:nvSpPr>
        <p:spPr>
          <a:xfrm>
            <a:off x="3499353" y="3126246"/>
            <a:ext cx="2145300" cy="9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69" name="Google Shape;69;p12"/>
          <p:cNvSpPr txBox="1">
            <a:spLocks noGrp="1"/>
          </p:cNvSpPr>
          <p:nvPr>
            <p:ph type="subTitle" idx="5"/>
          </p:nvPr>
        </p:nvSpPr>
        <p:spPr>
          <a:xfrm>
            <a:off x="5747777" y="1865621"/>
            <a:ext cx="21483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70" name="Google Shape;70;p12"/>
          <p:cNvSpPr txBox="1">
            <a:spLocks noGrp="1"/>
          </p:cNvSpPr>
          <p:nvPr>
            <p:ph type="title" idx="6"/>
          </p:nvPr>
        </p:nvSpPr>
        <p:spPr>
          <a:xfrm>
            <a:off x="6012897" y="1558547"/>
            <a:ext cx="16182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71" name="Google Shape;71;p12"/>
          <p:cNvSpPr txBox="1">
            <a:spLocks noGrp="1"/>
          </p:cNvSpPr>
          <p:nvPr>
            <p:ph type="title" idx="7" hasCustomPrompt="1"/>
          </p:nvPr>
        </p:nvSpPr>
        <p:spPr>
          <a:xfrm>
            <a:off x="1974550" y="3253250"/>
            <a:ext cx="695100" cy="569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Jua"/>
              <a:buNone/>
              <a:defRPr sz="2400">
                <a:latin typeface="Jua"/>
                <a:ea typeface="Jua"/>
                <a:cs typeface="Jua"/>
                <a:sym typeface="Jua"/>
              </a:defRPr>
            </a:lvl1pPr>
            <a:lvl2pPr lvl="1" algn="ctr" rtl="0">
              <a:spcBef>
                <a:spcPts val="0"/>
              </a:spcBef>
              <a:spcAft>
                <a:spcPts val="0"/>
              </a:spcAft>
              <a:buSzPts val="2400"/>
              <a:buFont typeface="Jua"/>
              <a:buNone/>
              <a:defRPr sz="2400">
                <a:latin typeface="Jua"/>
                <a:ea typeface="Jua"/>
                <a:cs typeface="Jua"/>
                <a:sym typeface="Jua"/>
              </a:defRPr>
            </a:lvl2pPr>
            <a:lvl3pPr lvl="2" algn="ctr" rtl="0">
              <a:spcBef>
                <a:spcPts val="0"/>
              </a:spcBef>
              <a:spcAft>
                <a:spcPts val="0"/>
              </a:spcAft>
              <a:buSzPts val="2400"/>
              <a:buFont typeface="Jua"/>
              <a:buNone/>
              <a:defRPr sz="2400">
                <a:latin typeface="Jua"/>
                <a:ea typeface="Jua"/>
                <a:cs typeface="Jua"/>
                <a:sym typeface="Jua"/>
              </a:defRPr>
            </a:lvl3pPr>
            <a:lvl4pPr lvl="3" algn="ctr" rtl="0">
              <a:spcBef>
                <a:spcPts val="0"/>
              </a:spcBef>
              <a:spcAft>
                <a:spcPts val="0"/>
              </a:spcAft>
              <a:buSzPts val="2400"/>
              <a:buFont typeface="Jua"/>
              <a:buNone/>
              <a:defRPr sz="2400">
                <a:latin typeface="Jua"/>
                <a:ea typeface="Jua"/>
                <a:cs typeface="Jua"/>
                <a:sym typeface="Jua"/>
              </a:defRPr>
            </a:lvl4pPr>
            <a:lvl5pPr lvl="4" algn="ctr" rtl="0">
              <a:spcBef>
                <a:spcPts val="0"/>
              </a:spcBef>
              <a:spcAft>
                <a:spcPts val="0"/>
              </a:spcAft>
              <a:buSzPts val="2400"/>
              <a:buFont typeface="Jua"/>
              <a:buNone/>
              <a:defRPr sz="2400">
                <a:latin typeface="Jua"/>
                <a:ea typeface="Jua"/>
                <a:cs typeface="Jua"/>
                <a:sym typeface="Jua"/>
              </a:defRPr>
            </a:lvl5pPr>
            <a:lvl6pPr lvl="5" algn="ctr" rtl="0">
              <a:spcBef>
                <a:spcPts val="0"/>
              </a:spcBef>
              <a:spcAft>
                <a:spcPts val="0"/>
              </a:spcAft>
              <a:buSzPts val="2400"/>
              <a:buFont typeface="Jua"/>
              <a:buNone/>
              <a:defRPr sz="2400">
                <a:latin typeface="Jua"/>
                <a:ea typeface="Jua"/>
                <a:cs typeface="Jua"/>
                <a:sym typeface="Jua"/>
              </a:defRPr>
            </a:lvl6pPr>
            <a:lvl7pPr lvl="6" algn="ctr" rtl="0">
              <a:spcBef>
                <a:spcPts val="0"/>
              </a:spcBef>
              <a:spcAft>
                <a:spcPts val="0"/>
              </a:spcAft>
              <a:buSzPts val="2400"/>
              <a:buFont typeface="Jua"/>
              <a:buNone/>
              <a:defRPr sz="2400">
                <a:latin typeface="Jua"/>
                <a:ea typeface="Jua"/>
                <a:cs typeface="Jua"/>
                <a:sym typeface="Jua"/>
              </a:defRPr>
            </a:lvl7pPr>
            <a:lvl8pPr lvl="7" algn="ctr" rtl="0">
              <a:spcBef>
                <a:spcPts val="0"/>
              </a:spcBef>
              <a:spcAft>
                <a:spcPts val="0"/>
              </a:spcAft>
              <a:buSzPts val="2400"/>
              <a:buFont typeface="Jua"/>
              <a:buNone/>
              <a:defRPr sz="2400">
                <a:latin typeface="Jua"/>
                <a:ea typeface="Jua"/>
                <a:cs typeface="Jua"/>
                <a:sym typeface="Jua"/>
              </a:defRPr>
            </a:lvl8pPr>
            <a:lvl9pPr lvl="8" algn="ctr" rtl="0">
              <a:spcBef>
                <a:spcPts val="0"/>
              </a:spcBef>
              <a:spcAft>
                <a:spcPts val="0"/>
              </a:spcAft>
              <a:buSzPts val="2400"/>
              <a:buFont typeface="Jua"/>
              <a:buNone/>
              <a:defRPr sz="2400">
                <a:latin typeface="Jua"/>
                <a:ea typeface="Jua"/>
                <a:cs typeface="Jua"/>
                <a:sym typeface="Jua"/>
              </a:defRPr>
            </a:lvl9pPr>
          </a:lstStyle>
          <a:p>
            <a:r>
              <a:t>xx%</a:t>
            </a:r>
          </a:p>
        </p:txBody>
      </p:sp>
      <p:sp>
        <p:nvSpPr>
          <p:cNvPr id="72" name="Google Shape;72;p12"/>
          <p:cNvSpPr txBox="1">
            <a:spLocks noGrp="1"/>
          </p:cNvSpPr>
          <p:nvPr>
            <p:ph type="title" idx="8" hasCustomPrompt="1"/>
          </p:nvPr>
        </p:nvSpPr>
        <p:spPr>
          <a:xfrm>
            <a:off x="6474350" y="3250368"/>
            <a:ext cx="695100" cy="569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Jua"/>
              <a:buNone/>
              <a:defRPr sz="2400">
                <a:latin typeface="Jua"/>
                <a:ea typeface="Jua"/>
                <a:cs typeface="Jua"/>
                <a:sym typeface="Jua"/>
              </a:defRPr>
            </a:lvl1pPr>
            <a:lvl2pPr lvl="1" algn="ctr" rtl="0">
              <a:spcBef>
                <a:spcPts val="0"/>
              </a:spcBef>
              <a:spcAft>
                <a:spcPts val="0"/>
              </a:spcAft>
              <a:buSzPts val="2400"/>
              <a:buFont typeface="Jua"/>
              <a:buNone/>
              <a:defRPr sz="2400">
                <a:latin typeface="Jua"/>
                <a:ea typeface="Jua"/>
                <a:cs typeface="Jua"/>
                <a:sym typeface="Jua"/>
              </a:defRPr>
            </a:lvl2pPr>
            <a:lvl3pPr lvl="2" algn="ctr" rtl="0">
              <a:spcBef>
                <a:spcPts val="0"/>
              </a:spcBef>
              <a:spcAft>
                <a:spcPts val="0"/>
              </a:spcAft>
              <a:buSzPts val="2400"/>
              <a:buFont typeface="Jua"/>
              <a:buNone/>
              <a:defRPr sz="2400">
                <a:latin typeface="Jua"/>
                <a:ea typeface="Jua"/>
                <a:cs typeface="Jua"/>
                <a:sym typeface="Jua"/>
              </a:defRPr>
            </a:lvl3pPr>
            <a:lvl4pPr lvl="3" algn="ctr" rtl="0">
              <a:spcBef>
                <a:spcPts val="0"/>
              </a:spcBef>
              <a:spcAft>
                <a:spcPts val="0"/>
              </a:spcAft>
              <a:buSzPts val="2400"/>
              <a:buFont typeface="Jua"/>
              <a:buNone/>
              <a:defRPr sz="2400">
                <a:latin typeface="Jua"/>
                <a:ea typeface="Jua"/>
                <a:cs typeface="Jua"/>
                <a:sym typeface="Jua"/>
              </a:defRPr>
            </a:lvl4pPr>
            <a:lvl5pPr lvl="4" algn="ctr" rtl="0">
              <a:spcBef>
                <a:spcPts val="0"/>
              </a:spcBef>
              <a:spcAft>
                <a:spcPts val="0"/>
              </a:spcAft>
              <a:buSzPts val="2400"/>
              <a:buFont typeface="Jua"/>
              <a:buNone/>
              <a:defRPr sz="2400">
                <a:latin typeface="Jua"/>
                <a:ea typeface="Jua"/>
                <a:cs typeface="Jua"/>
                <a:sym typeface="Jua"/>
              </a:defRPr>
            </a:lvl5pPr>
            <a:lvl6pPr lvl="5" algn="ctr" rtl="0">
              <a:spcBef>
                <a:spcPts val="0"/>
              </a:spcBef>
              <a:spcAft>
                <a:spcPts val="0"/>
              </a:spcAft>
              <a:buSzPts val="2400"/>
              <a:buFont typeface="Jua"/>
              <a:buNone/>
              <a:defRPr sz="2400">
                <a:latin typeface="Jua"/>
                <a:ea typeface="Jua"/>
                <a:cs typeface="Jua"/>
                <a:sym typeface="Jua"/>
              </a:defRPr>
            </a:lvl6pPr>
            <a:lvl7pPr lvl="6" algn="ctr" rtl="0">
              <a:spcBef>
                <a:spcPts val="0"/>
              </a:spcBef>
              <a:spcAft>
                <a:spcPts val="0"/>
              </a:spcAft>
              <a:buSzPts val="2400"/>
              <a:buFont typeface="Jua"/>
              <a:buNone/>
              <a:defRPr sz="2400">
                <a:latin typeface="Jua"/>
                <a:ea typeface="Jua"/>
                <a:cs typeface="Jua"/>
                <a:sym typeface="Jua"/>
              </a:defRPr>
            </a:lvl7pPr>
            <a:lvl8pPr lvl="7" algn="ctr" rtl="0">
              <a:spcBef>
                <a:spcPts val="0"/>
              </a:spcBef>
              <a:spcAft>
                <a:spcPts val="0"/>
              </a:spcAft>
              <a:buSzPts val="2400"/>
              <a:buFont typeface="Jua"/>
              <a:buNone/>
              <a:defRPr sz="2400">
                <a:latin typeface="Jua"/>
                <a:ea typeface="Jua"/>
                <a:cs typeface="Jua"/>
                <a:sym typeface="Jua"/>
              </a:defRPr>
            </a:lvl8pPr>
            <a:lvl9pPr lvl="8" algn="ctr" rtl="0">
              <a:spcBef>
                <a:spcPts val="0"/>
              </a:spcBef>
              <a:spcAft>
                <a:spcPts val="0"/>
              </a:spcAft>
              <a:buSzPts val="2400"/>
              <a:buFont typeface="Jua"/>
              <a:buNone/>
              <a:defRPr sz="2400">
                <a:latin typeface="Jua"/>
                <a:ea typeface="Jua"/>
                <a:cs typeface="Jua"/>
                <a:sym typeface="Jua"/>
              </a:defRPr>
            </a:lvl9pPr>
          </a:lstStyle>
          <a:p>
            <a:r>
              <a:t>xx%</a:t>
            </a:r>
          </a:p>
        </p:txBody>
      </p:sp>
      <p:sp>
        <p:nvSpPr>
          <p:cNvPr id="73" name="Google Shape;73;p12"/>
          <p:cNvSpPr txBox="1">
            <a:spLocks noGrp="1"/>
          </p:cNvSpPr>
          <p:nvPr>
            <p:ph type="title" idx="9" hasCustomPrompt="1"/>
          </p:nvPr>
        </p:nvSpPr>
        <p:spPr>
          <a:xfrm>
            <a:off x="4224538" y="1873995"/>
            <a:ext cx="695100" cy="569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Jua"/>
              <a:buNone/>
              <a:defRPr sz="2400">
                <a:latin typeface="Jua"/>
                <a:ea typeface="Jua"/>
                <a:cs typeface="Jua"/>
                <a:sym typeface="Jua"/>
              </a:defRPr>
            </a:lvl1pPr>
            <a:lvl2pPr lvl="1" algn="ctr" rtl="0">
              <a:spcBef>
                <a:spcPts val="0"/>
              </a:spcBef>
              <a:spcAft>
                <a:spcPts val="0"/>
              </a:spcAft>
              <a:buSzPts val="2400"/>
              <a:buFont typeface="Jua"/>
              <a:buNone/>
              <a:defRPr sz="2400">
                <a:latin typeface="Jua"/>
                <a:ea typeface="Jua"/>
                <a:cs typeface="Jua"/>
                <a:sym typeface="Jua"/>
              </a:defRPr>
            </a:lvl2pPr>
            <a:lvl3pPr lvl="2" algn="ctr" rtl="0">
              <a:spcBef>
                <a:spcPts val="0"/>
              </a:spcBef>
              <a:spcAft>
                <a:spcPts val="0"/>
              </a:spcAft>
              <a:buSzPts val="2400"/>
              <a:buFont typeface="Jua"/>
              <a:buNone/>
              <a:defRPr sz="2400">
                <a:latin typeface="Jua"/>
                <a:ea typeface="Jua"/>
                <a:cs typeface="Jua"/>
                <a:sym typeface="Jua"/>
              </a:defRPr>
            </a:lvl3pPr>
            <a:lvl4pPr lvl="3" algn="ctr" rtl="0">
              <a:spcBef>
                <a:spcPts val="0"/>
              </a:spcBef>
              <a:spcAft>
                <a:spcPts val="0"/>
              </a:spcAft>
              <a:buSzPts val="2400"/>
              <a:buFont typeface="Jua"/>
              <a:buNone/>
              <a:defRPr sz="2400">
                <a:latin typeface="Jua"/>
                <a:ea typeface="Jua"/>
                <a:cs typeface="Jua"/>
                <a:sym typeface="Jua"/>
              </a:defRPr>
            </a:lvl4pPr>
            <a:lvl5pPr lvl="4" algn="ctr" rtl="0">
              <a:spcBef>
                <a:spcPts val="0"/>
              </a:spcBef>
              <a:spcAft>
                <a:spcPts val="0"/>
              </a:spcAft>
              <a:buSzPts val="2400"/>
              <a:buFont typeface="Jua"/>
              <a:buNone/>
              <a:defRPr sz="2400">
                <a:latin typeface="Jua"/>
                <a:ea typeface="Jua"/>
                <a:cs typeface="Jua"/>
                <a:sym typeface="Jua"/>
              </a:defRPr>
            </a:lvl5pPr>
            <a:lvl6pPr lvl="5" algn="ctr" rtl="0">
              <a:spcBef>
                <a:spcPts val="0"/>
              </a:spcBef>
              <a:spcAft>
                <a:spcPts val="0"/>
              </a:spcAft>
              <a:buSzPts val="2400"/>
              <a:buFont typeface="Jua"/>
              <a:buNone/>
              <a:defRPr sz="2400">
                <a:latin typeface="Jua"/>
                <a:ea typeface="Jua"/>
                <a:cs typeface="Jua"/>
                <a:sym typeface="Jua"/>
              </a:defRPr>
            </a:lvl6pPr>
            <a:lvl7pPr lvl="6" algn="ctr" rtl="0">
              <a:spcBef>
                <a:spcPts val="0"/>
              </a:spcBef>
              <a:spcAft>
                <a:spcPts val="0"/>
              </a:spcAft>
              <a:buSzPts val="2400"/>
              <a:buFont typeface="Jua"/>
              <a:buNone/>
              <a:defRPr sz="2400">
                <a:latin typeface="Jua"/>
                <a:ea typeface="Jua"/>
                <a:cs typeface="Jua"/>
                <a:sym typeface="Jua"/>
              </a:defRPr>
            </a:lvl7pPr>
            <a:lvl8pPr lvl="7" algn="ctr" rtl="0">
              <a:spcBef>
                <a:spcPts val="0"/>
              </a:spcBef>
              <a:spcAft>
                <a:spcPts val="0"/>
              </a:spcAft>
              <a:buSzPts val="2400"/>
              <a:buFont typeface="Jua"/>
              <a:buNone/>
              <a:defRPr sz="2400">
                <a:latin typeface="Jua"/>
                <a:ea typeface="Jua"/>
                <a:cs typeface="Jua"/>
                <a:sym typeface="Jua"/>
              </a:defRPr>
            </a:lvl8pPr>
            <a:lvl9pPr lvl="8" algn="ctr" rtl="0">
              <a:spcBef>
                <a:spcPts val="0"/>
              </a:spcBef>
              <a:spcAft>
                <a:spcPts val="0"/>
              </a:spcAft>
              <a:buSzPts val="2400"/>
              <a:buFont typeface="Jua"/>
              <a:buNone/>
              <a:defRPr sz="2400">
                <a:latin typeface="Jua"/>
                <a:ea typeface="Jua"/>
                <a:cs typeface="Jua"/>
                <a:sym typeface="Jua"/>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2">
  <p:cSld name="TITLE_AND_TWO_COLUMNS_1_3">
    <p:bg>
      <p:bgPr>
        <a:solidFill>
          <a:schemeClr val="dk2"/>
        </a:solidFill>
        <a:effectLst/>
      </p:bgPr>
    </p:bg>
    <p:spTree>
      <p:nvGrpSpPr>
        <p:cNvPr id="1" name="Shape 74"/>
        <p:cNvGrpSpPr/>
        <p:nvPr/>
      </p:nvGrpSpPr>
      <p:grpSpPr>
        <a:xfrm>
          <a:off x="0" y="0"/>
          <a:ext cx="0" cy="0"/>
          <a:chOff x="0" y="0"/>
          <a:chExt cx="0" cy="0"/>
        </a:xfrm>
      </p:grpSpPr>
      <p:sp>
        <p:nvSpPr>
          <p:cNvPr id="75" name="Google Shape;75;p13"/>
          <p:cNvSpPr/>
          <p:nvPr/>
        </p:nvSpPr>
        <p:spPr>
          <a:xfrm rot="643950" flipH="1">
            <a:off x="420878" y="-430694"/>
            <a:ext cx="8379944" cy="6407838"/>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lt1"/>
          </a:solidFill>
          <a:ln>
            <a:noFill/>
          </a:ln>
        </p:spPr>
      </p:sp>
      <p:sp>
        <p:nvSpPr>
          <p:cNvPr id="76" name="Google Shape;76;p13"/>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77" name="Google Shape;77;p13"/>
          <p:cNvSpPr txBox="1">
            <a:spLocks noGrp="1"/>
          </p:cNvSpPr>
          <p:nvPr>
            <p:ph type="title" idx="2"/>
          </p:nvPr>
        </p:nvSpPr>
        <p:spPr>
          <a:xfrm>
            <a:off x="3765554" y="2708922"/>
            <a:ext cx="16182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78" name="Google Shape;78;p13"/>
          <p:cNvSpPr txBox="1">
            <a:spLocks noGrp="1"/>
          </p:cNvSpPr>
          <p:nvPr>
            <p:ph type="subTitle" idx="1"/>
          </p:nvPr>
        </p:nvSpPr>
        <p:spPr>
          <a:xfrm>
            <a:off x="1247950" y="3092196"/>
            <a:ext cx="21483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79" name="Google Shape;79;p13"/>
          <p:cNvSpPr txBox="1">
            <a:spLocks noGrp="1"/>
          </p:cNvSpPr>
          <p:nvPr>
            <p:ph type="title" idx="3"/>
          </p:nvPr>
        </p:nvSpPr>
        <p:spPr>
          <a:xfrm>
            <a:off x="1513064" y="2708922"/>
            <a:ext cx="16182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80" name="Google Shape;80;p13"/>
          <p:cNvSpPr txBox="1">
            <a:spLocks noGrp="1"/>
          </p:cNvSpPr>
          <p:nvPr>
            <p:ph type="subTitle" idx="4"/>
          </p:nvPr>
        </p:nvSpPr>
        <p:spPr>
          <a:xfrm>
            <a:off x="3499353" y="3094296"/>
            <a:ext cx="2145300" cy="9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81" name="Google Shape;81;p13"/>
          <p:cNvSpPr txBox="1">
            <a:spLocks noGrp="1"/>
          </p:cNvSpPr>
          <p:nvPr>
            <p:ph type="subTitle" idx="5"/>
          </p:nvPr>
        </p:nvSpPr>
        <p:spPr>
          <a:xfrm>
            <a:off x="5747777" y="3092196"/>
            <a:ext cx="21483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82" name="Google Shape;82;p13"/>
          <p:cNvSpPr txBox="1">
            <a:spLocks noGrp="1"/>
          </p:cNvSpPr>
          <p:nvPr>
            <p:ph type="title" idx="6"/>
          </p:nvPr>
        </p:nvSpPr>
        <p:spPr>
          <a:xfrm>
            <a:off x="6012897" y="2708922"/>
            <a:ext cx="16182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TITLE_AND_TWO_COLUMNS_1_2">
    <p:bg>
      <p:bgPr>
        <a:noFill/>
        <a:effectLst/>
      </p:bgPr>
    </p:bg>
    <p:spTree>
      <p:nvGrpSpPr>
        <p:cNvPr id="1" name="Shape 83"/>
        <p:cNvGrpSpPr/>
        <p:nvPr/>
      </p:nvGrpSpPr>
      <p:grpSpPr>
        <a:xfrm>
          <a:off x="0" y="0"/>
          <a:ext cx="0" cy="0"/>
          <a:chOff x="0" y="0"/>
          <a:chExt cx="0" cy="0"/>
        </a:xfrm>
      </p:grpSpPr>
      <p:sp>
        <p:nvSpPr>
          <p:cNvPr id="84" name="Google Shape;84;p14"/>
          <p:cNvSpPr/>
          <p:nvPr/>
        </p:nvSpPr>
        <p:spPr>
          <a:xfrm rot="643950" flipH="1">
            <a:off x="420878" y="-430694"/>
            <a:ext cx="8379944" cy="6407838"/>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dk2"/>
          </a:solid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1_1">
    <p:bg>
      <p:bgPr>
        <a:noFill/>
        <a:effectLst/>
      </p:bgPr>
    </p:bg>
    <p:spTree>
      <p:nvGrpSpPr>
        <p:cNvPr id="1" name="Shape 85"/>
        <p:cNvGrpSpPr/>
        <p:nvPr/>
      </p:nvGrpSpPr>
      <p:grpSpPr>
        <a:xfrm>
          <a:off x="0" y="0"/>
          <a:ext cx="0" cy="0"/>
          <a:chOff x="0" y="0"/>
          <a:chExt cx="0" cy="0"/>
        </a:xfrm>
      </p:grpSpPr>
      <p:sp>
        <p:nvSpPr>
          <p:cNvPr id="86" name="Google Shape;86;p15"/>
          <p:cNvSpPr/>
          <p:nvPr/>
        </p:nvSpPr>
        <p:spPr>
          <a:xfrm rot="-643950">
            <a:off x="420878" y="-430694"/>
            <a:ext cx="8379944" cy="6407838"/>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dk2"/>
          </a:solidFill>
          <a:ln>
            <a:noFill/>
          </a:ln>
        </p:spPr>
      </p:sp>
      <p:sp>
        <p:nvSpPr>
          <p:cNvPr id="87" name="Google Shape;87;p15"/>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88" name="Google Shape;88;p15"/>
          <p:cNvSpPr txBox="1">
            <a:spLocks noGrp="1"/>
          </p:cNvSpPr>
          <p:nvPr>
            <p:ph type="subTitle" idx="1"/>
          </p:nvPr>
        </p:nvSpPr>
        <p:spPr>
          <a:xfrm>
            <a:off x="713225" y="3092196"/>
            <a:ext cx="18048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89" name="Google Shape;89;p15"/>
          <p:cNvSpPr txBox="1">
            <a:spLocks noGrp="1"/>
          </p:cNvSpPr>
          <p:nvPr>
            <p:ph type="title" idx="2"/>
          </p:nvPr>
        </p:nvSpPr>
        <p:spPr>
          <a:xfrm>
            <a:off x="935940" y="2708922"/>
            <a:ext cx="1359300" cy="42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90" name="Google Shape;90;p15"/>
          <p:cNvSpPr txBox="1">
            <a:spLocks noGrp="1"/>
          </p:cNvSpPr>
          <p:nvPr>
            <p:ph type="subTitle" idx="3"/>
          </p:nvPr>
        </p:nvSpPr>
        <p:spPr>
          <a:xfrm>
            <a:off x="2682048" y="3092196"/>
            <a:ext cx="18048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91" name="Google Shape;91;p15"/>
          <p:cNvSpPr txBox="1">
            <a:spLocks noGrp="1"/>
          </p:cNvSpPr>
          <p:nvPr>
            <p:ph type="title" idx="4"/>
          </p:nvPr>
        </p:nvSpPr>
        <p:spPr>
          <a:xfrm>
            <a:off x="2906857" y="2708922"/>
            <a:ext cx="1359300" cy="42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92" name="Google Shape;92;p15"/>
          <p:cNvSpPr txBox="1">
            <a:spLocks noGrp="1"/>
          </p:cNvSpPr>
          <p:nvPr>
            <p:ph type="subTitle" idx="5"/>
          </p:nvPr>
        </p:nvSpPr>
        <p:spPr>
          <a:xfrm>
            <a:off x="4657152" y="3092196"/>
            <a:ext cx="18048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93" name="Google Shape;93;p15"/>
          <p:cNvSpPr txBox="1">
            <a:spLocks noGrp="1"/>
          </p:cNvSpPr>
          <p:nvPr>
            <p:ph type="title" idx="6"/>
          </p:nvPr>
        </p:nvSpPr>
        <p:spPr>
          <a:xfrm>
            <a:off x="4877773" y="2708922"/>
            <a:ext cx="1359300" cy="42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94" name="Google Shape;94;p15"/>
          <p:cNvSpPr txBox="1">
            <a:spLocks noGrp="1"/>
          </p:cNvSpPr>
          <p:nvPr>
            <p:ph type="subTitle" idx="7"/>
          </p:nvPr>
        </p:nvSpPr>
        <p:spPr>
          <a:xfrm>
            <a:off x="6625975" y="3092196"/>
            <a:ext cx="18048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95" name="Google Shape;95;p15"/>
          <p:cNvSpPr txBox="1">
            <a:spLocks noGrp="1"/>
          </p:cNvSpPr>
          <p:nvPr>
            <p:ph type="title" idx="8"/>
          </p:nvPr>
        </p:nvSpPr>
        <p:spPr>
          <a:xfrm>
            <a:off x="6848690" y="2708922"/>
            <a:ext cx="1359300" cy="42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96" name="Google Shape;96;p15"/>
          <p:cNvSpPr/>
          <p:nvPr/>
        </p:nvSpPr>
        <p:spPr>
          <a:xfrm rot="2314910">
            <a:off x="8511335" y="4157510"/>
            <a:ext cx="305476" cy="559012"/>
          </a:xfrm>
          <a:custGeom>
            <a:avLst/>
            <a:gdLst/>
            <a:ahLst/>
            <a:cxnLst/>
            <a:rect l="l" t="t" r="r" b="b"/>
            <a:pathLst>
              <a:path w="24765" h="33338" extrusionOk="0">
                <a:moveTo>
                  <a:pt x="471" y="8194"/>
                </a:moveTo>
                <a:cubicBezTo>
                  <a:pt x="143" y="13110"/>
                  <a:pt x="-758" y="27531"/>
                  <a:pt x="1946" y="31300"/>
                </a:cubicBezTo>
                <a:cubicBezTo>
                  <a:pt x="4650" y="35069"/>
                  <a:pt x="13089" y="32611"/>
                  <a:pt x="16694" y="30808"/>
                </a:cubicBezTo>
                <a:cubicBezTo>
                  <a:pt x="20299" y="29005"/>
                  <a:pt x="22266" y="23680"/>
                  <a:pt x="23577" y="20484"/>
                </a:cubicBezTo>
                <a:cubicBezTo>
                  <a:pt x="24888" y="17289"/>
                  <a:pt x="24806" y="14093"/>
                  <a:pt x="24560" y="11635"/>
                </a:cubicBezTo>
                <a:cubicBezTo>
                  <a:pt x="24314" y="9177"/>
                  <a:pt x="24150" y="7621"/>
                  <a:pt x="22102" y="5736"/>
                </a:cubicBezTo>
                <a:cubicBezTo>
                  <a:pt x="20054" y="3852"/>
                  <a:pt x="15302" y="984"/>
                  <a:pt x="12270" y="328"/>
                </a:cubicBezTo>
                <a:cubicBezTo>
                  <a:pt x="9238" y="-327"/>
                  <a:pt x="5879" y="492"/>
                  <a:pt x="3912" y="1803"/>
                </a:cubicBezTo>
                <a:cubicBezTo>
                  <a:pt x="1946" y="3114"/>
                  <a:pt x="799" y="3278"/>
                  <a:pt x="471" y="8194"/>
                </a:cubicBezTo>
                <a:close/>
              </a:path>
            </a:pathLst>
          </a:custGeom>
          <a:solidFill>
            <a:schemeClr val="dk2"/>
          </a:solid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97"/>
        <p:cNvGrpSpPr/>
        <p:nvPr/>
      </p:nvGrpSpPr>
      <p:grpSpPr>
        <a:xfrm>
          <a:off x="0" y="0"/>
          <a:ext cx="0" cy="0"/>
          <a:chOff x="0" y="0"/>
          <a:chExt cx="0" cy="0"/>
        </a:xfrm>
      </p:grpSpPr>
      <p:sp>
        <p:nvSpPr>
          <p:cNvPr id="98" name="Google Shape;98;p16"/>
          <p:cNvSpPr/>
          <p:nvPr/>
        </p:nvSpPr>
        <p:spPr>
          <a:xfrm rot="643864" flipH="1">
            <a:off x="197905" y="-753864"/>
            <a:ext cx="8748179" cy="6651226"/>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lt1"/>
          </a:solidFill>
          <a:ln>
            <a:noFill/>
          </a:ln>
        </p:spPr>
      </p:sp>
      <p:sp>
        <p:nvSpPr>
          <p:cNvPr id="99" name="Google Shape;99;p16"/>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4">
  <p:cSld name="TITLE_ONLY_2">
    <p:bg>
      <p:bgPr>
        <a:solidFill>
          <a:schemeClr val="dk2"/>
        </a:solidFill>
        <a:effectLst/>
      </p:bgPr>
    </p:bg>
    <p:spTree>
      <p:nvGrpSpPr>
        <p:cNvPr id="1" name="Shape 100"/>
        <p:cNvGrpSpPr/>
        <p:nvPr/>
      </p:nvGrpSpPr>
      <p:grpSpPr>
        <a:xfrm>
          <a:off x="0" y="0"/>
          <a:ext cx="0" cy="0"/>
          <a:chOff x="0" y="0"/>
          <a:chExt cx="0" cy="0"/>
        </a:xfrm>
      </p:grpSpPr>
      <p:sp>
        <p:nvSpPr>
          <p:cNvPr id="101" name="Google Shape;101;p17"/>
          <p:cNvSpPr/>
          <p:nvPr/>
        </p:nvSpPr>
        <p:spPr>
          <a:xfrm rot="-643864">
            <a:off x="333755" y="-753864"/>
            <a:ext cx="8748179" cy="6651226"/>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lt1"/>
          </a:solidFill>
          <a:ln>
            <a:noFill/>
          </a:ln>
        </p:spPr>
      </p:sp>
      <p:sp>
        <p:nvSpPr>
          <p:cNvPr id="102" name="Google Shape;102;p17"/>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_ONLY_1">
    <p:bg>
      <p:bgPr>
        <a:solidFill>
          <a:schemeClr val="lt1"/>
        </a:solidFill>
        <a:effectLst/>
      </p:bgPr>
    </p:bg>
    <p:spTree>
      <p:nvGrpSpPr>
        <p:cNvPr id="1" name="Shape 103"/>
        <p:cNvGrpSpPr/>
        <p:nvPr/>
      </p:nvGrpSpPr>
      <p:grpSpPr>
        <a:xfrm>
          <a:off x="0" y="0"/>
          <a:ext cx="0" cy="0"/>
          <a:chOff x="0" y="0"/>
          <a:chExt cx="0" cy="0"/>
        </a:xfrm>
      </p:grpSpPr>
      <p:sp>
        <p:nvSpPr>
          <p:cNvPr id="104" name="Google Shape;104;p18"/>
          <p:cNvSpPr/>
          <p:nvPr/>
        </p:nvSpPr>
        <p:spPr>
          <a:xfrm rot="643864" flipH="1">
            <a:off x="197905" y="-753864"/>
            <a:ext cx="8748179" cy="6651226"/>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dk2"/>
          </a:solidFill>
          <a:ln>
            <a:noFill/>
          </a:ln>
        </p:spPr>
      </p:sp>
      <p:sp>
        <p:nvSpPr>
          <p:cNvPr id="105" name="Google Shape;105;p18"/>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3">
  <p:cSld name="TITLE_ONLY_1_1">
    <p:bg>
      <p:bgPr>
        <a:solidFill>
          <a:schemeClr val="lt1"/>
        </a:solidFill>
        <a:effectLst/>
      </p:bgPr>
    </p:bg>
    <p:spTree>
      <p:nvGrpSpPr>
        <p:cNvPr id="1" name="Shape 106"/>
        <p:cNvGrpSpPr/>
        <p:nvPr/>
      </p:nvGrpSpPr>
      <p:grpSpPr>
        <a:xfrm>
          <a:off x="0" y="0"/>
          <a:ext cx="0" cy="0"/>
          <a:chOff x="0" y="0"/>
          <a:chExt cx="0" cy="0"/>
        </a:xfrm>
      </p:grpSpPr>
      <p:sp>
        <p:nvSpPr>
          <p:cNvPr id="107" name="Google Shape;107;p19"/>
          <p:cNvSpPr/>
          <p:nvPr/>
        </p:nvSpPr>
        <p:spPr>
          <a:xfrm rot="-643864">
            <a:off x="382255" y="-839902"/>
            <a:ext cx="8748179" cy="6651226"/>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dk2"/>
          </a:solidFill>
          <a:ln>
            <a:noFill/>
          </a:ln>
        </p:spPr>
      </p:sp>
      <p:sp>
        <p:nvSpPr>
          <p:cNvPr id="108" name="Google Shape;108;p19"/>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9"/>
        <p:cNvGrpSpPr/>
        <p:nvPr/>
      </p:nvGrpSpPr>
      <p:grpSpPr>
        <a:xfrm>
          <a:off x="0" y="0"/>
          <a:ext cx="0" cy="0"/>
          <a:chOff x="0" y="0"/>
          <a:chExt cx="0" cy="0"/>
        </a:xfrm>
      </p:grpSpPr>
      <p:sp>
        <p:nvSpPr>
          <p:cNvPr id="110" name="Google Shape;110;p20"/>
          <p:cNvSpPr txBox="1">
            <a:spLocks noGrp="1"/>
          </p:cNvSpPr>
          <p:nvPr>
            <p:ph type="ctrTitle"/>
          </p:nvPr>
        </p:nvSpPr>
        <p:spPr>
          <a:xfrm>
            <a:off x="2601450" y="1518900"/>
            <a:ext cx="3941100" cy="10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7000"/>
              <a:buFont typeface="Jua"/>
              <a:buNone/>
              <a:defRPr sz="7000">
                <a:latin typeface="Jua"/>
                <a:ea typeface="Jua"/>
                <a:cs typeface="Jua"/>
                <a:sym typeface="Ju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1" name="Google Shape;111;p20"/>
          <p:cNvSpPr txBox="1">
            <a:spLocks noGrp="1"/>
          </p:cNvSpPr>
          <p:nvPr>
            <p:ph type="subTitle" idx="1"/>
          </p:nvPr>
        </p:nvSpPr>
        <p:spPr>
          <a:xfrm>
            <a:off x="3033900" y="2437900"/>
            <a:ext cx="30762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2628900" y="2070300"/>
            <a:ext cx="3886200" cy="130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Font typeface="Jua"/>
              <a:buNone/>
              <a:defRPr sz="3500">
                <a:latin typeface="Jua"/>
                <a:ea typeface="Jua"/>
                <a:cs typeface="Jua"/>
                <a:sym typeface="Ju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 name="Google Shape;13;p3"/>
          <p:cNvSpPr txBox="1">
            <a:spLocks noGrp="1"/>
          </p:cNvSpPr>
          <p:nvPr>
            <p:ph type="subTitle" idx="1"/>
          </p:nvPr>
        </p:nvSpPr>
        <p:spPr>
          <a:xfrm>
            <a:off x="3058650" y="3249888"/>
            <a:ext cx="3026700" cy="63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2pPr>
            <a:lvl3pPr lvl="2"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3pPr>
            <a:lvl4pPr lvl="3"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4pPr>
            <a:lvl5pPr lvl="4"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5pPr>
            <a:lvl6pPr lvl="5"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6pPr>
            <a:lvl7pPr lvl="6"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7pPr>
            <a:lvl8pPr lvl="7"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8pPr>
            <a:lvl9pPr lvl="8"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9pPr>
          </a:lstStyle>
          <a:p>
            <a:endParaRPr/>
          </a:p>
        </p:txBody>
      </p:sp>
      <p:sp>
        <p:nvSpPr>
          <p:cNvPr id="14" name="Google Shape;14;p3"/>
          <p:cNvSpPr txBox="1">
            <a:spLocks noGrp="1"/>
          </p:cNvSpPr>
          <p:nvPr>
            <p:ph type="title" idx="2" hasCustomPrompt="1"/>
          </p:nvPr>
        </p:nvSpPr>
        <p:spPr>
          <a:xfrm>
            <a:off x="3979050" y="990596"/>
            <a:ext cx="1185900" cy="1185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000"/>
              <a:buFont typeface="Jua"/>
              <a:buNone/>
              <a:defRPr sz="7000" b="1">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1591650" y="1618225"/>
            <a:ext cx="5960700" cy="15729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Font typeface="Jua"/>
              <a:buNone/>
              <a:defRPr sz="2800">
                <a:latin typeface="Jua"/>
                <a:ea typeface="Jua"/>
                <a:cs typeface="Jua"/>
                <a:sym typeface="Jua"/>
              </a:defRPr>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spcBef>
                <a:spcPts val="0"/>
              </a:spcBef>
              <a:spcAft>
                <a:spcPts val="0"/>
              </a:spcAft>
              <a:buSzPts val="2500"/>
              <a:buNone/>
              <a:defRPr sz="2500"/>
            </a:lvl6pPr>
            <a:lvl7pPr lvl="6" algn="ctr">
              <a:spcBef>
                <a:spcPts val="0"/>
              </a:spcBef>
              <a:spcAft>
                <a:spcPts val="0"/>
              </a:spcAft>
              <a:buSzPts val="2500"/>
              <a:buNone/>
              <a:defRPr sz="2500"/>
            </a:lvl7pPr>
            <a:lvl8pPr lvl="7" algn="ctr">
              <a:spcBef>
                <a:spcPts val="0"/>
              </a:spcBef>
              <a:spcAft>
                <a:spcPts val="0"/>
              </a:spcAft>
              <a:buSzPts val="2500"/>
              <a:buNone/>
              <a:defRPr sz="2500"/>
            </a:lvl8pPr>
            <a:lvl9pPr lvl="8" algn="ctr">
              <a:spcBef>
                <a:spcPts val="0"/>
              </a:spcBef>
              <a:spcAft>
                <a:spcPts val="0"/>
              </a:spcAft>
              <a:buSzPts val="2500"/>
              <a:buNone/>
              <a:defRPr sz="2500"/>
            </a:lvl9pPr>
          </a:lstStyle>
          <a:p>
            <a:endParaRPr/>
          </a:p>
        </p:txBody>
      </p:sp>
      <p:sp>
        <p:nvSpPr>
          <p:cNvPr id="114" name="Google Shape;114;p21"/>
          <p:cNvSpPr txBox="1">
            <a:spLocks noGrp="1"/>
          </p:cNvSpPr>
          <p:nvPr>
            <p:ph type="subTitle" idx="1"/>
          </p:nvPr>
        </p:nvSpPr>
        <p:spPr>
          <a:xfrm>
            <a:off x="3111447" y="3079175"/>
            <a:ext cx="2921100" cy="44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115" name="Google Shape;115;p21"/>
          <p:cNvSpPr/>
          <p:nvPr/>
        </p:nvSpPr>
        <p:spPr>
          <a:xfrm rot="-7824743">
            <a:off x="673521" y="391272"/>
            <a:ext cx="649701" cy="1188681"/>
          </a:xfrm>
          <a:custGeom>
            <a:avLst/>
            <a:gdLst/>
            <a:ahLst/>
            <a:cxnLst/>
            <a:rect l="l" t="t" r="r" b="b"/>
            <a:pathLst>
              <a:path w="24765" h="33338" extrusionOk="0">
                <a:moveTo>
                  <a:pt x="471" y="8194"/>
                </a:moveTo>
                <a:cubicBezTo>
                  <a:pt x="143" y="13110"/>
                  <a:pt x="-758" y="27531"/>
                  <a:pt x="1946" y="31300"/>
                </a:cubicBezTo>
                <a:cubicBezTo>
                  <a:pt x="4650" y="35069"/>
                  <a:pt x="13089" y="32611"/>
                  <a:pt x="16694" y="30808"/>
                </a:cubicBezTo>
                <a:cubicBezTo>
                  <a:pt x="20299" y="29005"/>
                  <a:pt x="22266" y="23680"/>
                  <a:pt x="23577" y="20484"/>
                </a:cubicBezTo>
                <a:cubicBezTo>
                  <a:pt x="24888" y="17289"/>
                  <a:pt x="24806" y="14093"/>
                  <a:pt x="24560" y="11635"/>
                </a:cubicBezTo>
                <a:cubicBezTo>
                  <a:pt x="24314" y="9177"/>
                  <a:pt x="24150" y="7621"/>
                  <a:pt x="22102" y="5736"/>
                </a:cubicBezTo>
                <a:cubicBezTo>
                  <a:pt x="20054" y="3852"/>
                  <a:pt x="15302" y="984"/>
                  <a:pt x="12270" y="328"/>
                </a:cubicBezTo>
                <a:cubicBezTo>
                  <a:pt x="9238" y="-327"/>
                  <a:pt x="5879" y="492"/>
                  <a:pt x="3912" y="1803"/>
                </a:cubicBezTo>
                <a:cubicBezTo>
                  <a:pt x="1946" y="3114"/>
                  <a:pt x="799" y="3278"/>
                  <a:pt x="471" y="8194"/>
                </a:cubicBezTo>
                <a:close/>
              </a:path>
            </a:pathLst>
          </a:custGeom>
          <a:solidFill>
            <a:schemeClr val="dk2"/>
          </a:solidFill>
          <a:ln>
            <a:noFill/>
          </a:ln>
        </p:spPr>
      </p:sp>
      <p:sp>
        <p:nvSpPr>
          <p:cNvPr id="116" name="Google Shape;116;p21"/>
          <p:cNvSpPr/>
          <p:nvPr/>
        </p:nvSpPr>
        <p:spPr>
          <a:xfrm rot="2825555">
            <a:off x="8217959" y="3920636"/>
            <a:ext cx="559910" cy="1024244"/>
          </a:xfrm>
          <a:custGeom>
            <a:avLst/>
            <a:gdLst/>
            <a:ahLst/>
            <a:cxnLst/>
            <a:rect l="l" t="t" r="r" b="b"/>
            <a:pathLst>
              <a:path w="24765" h="33338" extrusionOk="0">
                <a:moveTo>
                  <a:pt x="471" y="8194"/>
                </a:moveTo>
                <a:cubicBezTo>
                  <a:pt x="143" y="13110"/>
                  <a:pt x="-758" y="27531"/>
                  <a:pt x="1946" y="31300"/>
                </a:cubicBezTo>
                <a:cubicBezTo>
                  <a:pt x="4650" y="35069"/>
                  <a:pt x="13089" y="32611"/>
                  <a:pt x="16694" y="30808"/>
                </a:cubicBezTo>
                <a:cubicBezTo>
                  <a:pt x="20299" y="29005"/>
                  <a:pt x="22266" y="23680"/>
                  <a:pt x="23577" y="20484"/>
                </a:cubicBezTo>
                <a:cubicBezTo>
                  <a:pt x="24888" y="17289"/>
                  <a:pt x="24806" y="14093"/>
                  <a:pt x="24560" y="11635"/>
                </a:cubicBezTo>
                <a:cubicBezTo>
                  <a:pt x="24314" y="9177"/>
                  <a:pt x="24150" y="7621"/>
                  <a:pt x="22102" y="5736"/>
                </a:cubicBezTo>
                <a:cubicBezTo>
                  <a:pt x="20054" y="3852"/>
                  <a:pt x="15302" y="984"/>
                  <a:pt x="12270" y="328"/>
                </a:cubicBezTo>
                <a:cubicBezTo>
                  <a:pt x="9238" y="-327"/>
                  <a:pt x="5879" y="492"/>
                  <a:pt x="3912" y="1803"/>
                </a:cubicBezTo>
                <a:cubicBezTo>
                  <a:pt x="1946" y="3114"/>
                  <a:pt x="799" y="3278"/>
                  <a:pt x="471" y="8194"/>
                </a:cubicBezTo>
                <a:close/>
              </a:path>
            </a:pathLst>
          </a:custGeom>
          <a:solidFill>
            <a:schemeClr val="dk2"/>
          </a:solid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title">
  <p:cSld name="MAIN_POINT_1">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1641300" y="1547100"/>
            <a:ext cx="5861400" cy="204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Font typeface="Jua"/>
              <a:buNone/>
              <a:defRPr sz="7000">
                <a:latin typeface="Jua"/>
                <a:ea typeface="Jua"/>
                <a:cs typeface="Jua"/>
                <a:sym typeface="Jua"/>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119"/>
        <p:cNvGrpSpPr/>
        <p:nvPr/>
      </p:nvGrpSpPr>
      <p:grpSpPr>
        <a:xfrm>
          <a:off x="0" y="0"/>
          <a:ext cx="0" cy="0"/>
          <a:chOff x="0" y="0"/>
          <a:chExt cx="0" cy="0"/>
        </a:xfrm>
      </p:grpSpPr>
      <p:sp>
        <p:nvSpPr>
          <p:cNvPr id="120" name="Google Shape;120;p23"/>
          <p:cNvSpPr txBox="1">
            <a:spLocks noGrp="1"/>
          </p:cNvSpPr>
          <p:nvPr>
            <p:ph type="ctrTitle"/>
          </p:nvPr>
        </p:nvSpPr>
        <p:spPr>
          <a:xfrm>
            <a:off x="1257252" y="1255074"/>
            <a:ext cx="3118200" cy="118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300"/>
              <a:buFont typeface="Jua"/>
              <a:buNone/>
              <a:defRPr sz="3300">
                <a:latin typeface="Jua"/>
                <a:ea typeface="Jua"/>
                <a:cs typeface="Jua"/>
                <a:sym typeface="Ju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1" name="Google Shape;121;p23"/>
          <p:cNvSpPr txBox="1">
            <a:spLocks noGrp="1"/>
          </p:cNvSpPr>
          <p:nvPr>
            <p:ph type="subTitle" idx="1"/>
          </p:nvPr>
        </p:nvSpPr>
        <p:spPr>
          <a:xfrm>
            <a:off x="1238952" y="2329434"/>
            <a:ext cx="3154800" cy="16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2pPr>
            <a:lvl3pPr lvl="2"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3pPr>
            <a:lvl4pPr lvl="3"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4pPr>
            <a:lvl5pPr lvl="4"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5pPr>
            <a:lvl6pPr lvl="5"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6pPr>
            <a:lvl7pPr lvl="6"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7pPr>
            <a:lvl8pPr lvl="7"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8pPr>
            <a:lvl9pPr lvl="8"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one column 5">
  <p:cSld name="SECTION_TITLE_AND_DESCRIPTION_2">
    <p:bg>
      <p:bgPr>
        <a:solidFill>
          <a:schemeClr val="dk2"/>
        </a:solidFill>
        <a:effectLst/>
      </p:bgPr>
    </p:bg>
    <p:spTree>
      <p:nvGrpSpPr>
        <p:cNvPr id="1" name="Shape 122"/>
        <p:cNvGrpSpPr/>
        <p:nvPr/>
      </p:nvGrpSpPr>
      <p:grpSpPr>
        <a:xfrm>
          <a:off x="0" y="0"/>
          <a:ext cx="0" cy="0"/>
          <a:chOff x="0" y="0"/>
          <a:chExt cx="0" cy="0"/>
        </a:xfrm>
      </p:grpSpPr>
      <p:sp>
        <p:nvSpPr>
          <p:cNvPr id="123" name="Google Shape;123;p24"/>
          <p:cNvSpPr txBox="1">
            <a:spLocks noGrp="1"/>
          </p:cNvSpPr>
          <p:nvPr>
            <p:ph type="ctrTitle"/>
          </p:nvPr>
        </p:nvSpPr>
        <p:spPr>
          <a:xfrm>
            <a:off x="4768548" y="950274"/>
            <a:ext cx="3118200" cy="118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300"/>
              <a:buFont typeface="Jua"/>
              <a:buNone/>
              <a:defRPr sz="3300">
                <a:latin typeface="Jua"/>
                <a:ea typeface="Jua"/>
                <a:cs typeface="Jua"/>
                <a:sym typeface="Ju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4" name="Google Shape;124;p24"/>
          <p:cNvSpPr txBox="1">
            <a:spLocks noGrp="1"/>
          </p:cNvSpPr>
          <p:nvPr>
            <p:ph type="subTitle" idx="1"/>
          </p:nvPr>
        </p:nvSpPr>
        <p:spPr>
          <a:xfrm>
            <a:off x="4750248" y="2024634"/>
            <a:ext cx="3154800" cy="16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2pPr>
            <a:lvl3pPr lvl="2"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3pPr>
            <a:lvl4pPr lvl="3"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4pPr>
            <a:lvl5pPr lvl="4"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5pPr>
            <a:lvl6pPr lvl="5"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6pPr>
            <a:lvl7pPr lvl="6"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7pPr>
            <a:lvl8pPr lvl="7"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8pPr>
            <a:lvl9pPr lvl="8"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one column 4">
  <p:cSld name="SECTION_TITLE_AND_DESCRIPTION_1">
    <p:bg>
      <p:bgPr>
        <a:noFill/>
        <a:effectLst/>
      </p:bgPr>
    </p:bg>
    <p:spTree>
      <p:nvGrpSpPr>
        <p:cNvPr id="1" name="Shape 125"/>
        <p:cNvGrpSpPr/>
        <p:nvPr/>
      </p:nvGrpSpPr>
      <p:grpSpPr>
        <a:xfrm>
          <a:off x="0" y="0"/>
          <a:ext cx="0" cy="0"/>
          <a:chOff x="0" y="0"/>
          <a:chExt cx="0" cy="0"/>
        </a:xfrm>
      </p:grpSpPr>
      <p:sp>
        <p:nvSpPr>
          <p:cNvPr id="126" name="Google Shape;126;p25"/>
          <p:cNvSpPr txBox="1">
            <a:spLocks noGrp="1"/>
          </p:cNvSpPr>
          <p:nvPr>
            <p:ph type="ctrTitle"/>
          </p:nvPr>
        </p:nvSpPr>
        <p:spPr>
          <a:xfrm>
            <a:off x="1257252" y="950274"/>
            <a:ext cx="3118200" cy="118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300"/>
              <a:buFont typeface="Jua"/>
              <a:buNone/>
              <a:defRPr sz="3300">
                <a:latin typeface="Jua"/>
                <a:ea typeface="Jua"/>
                <a:cs typeface="Jua"/>
                <a:sym typeface="Ju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7" name="Google Shape;127;p25"/>
          <p:cNvSpPr txBox="1">
            <a:spLocks noGrp="1"/>
          </p:cNvSpPr>
          <p:nvPr>
            <p:ph type="subTitle" idx="1"/>
          </p:nvPr>
        </p:nvSpPr>
        <p:spPr>
          <a:xfrm>
            <a:off x="1238952" y="2024634"/>
            <a:ext cx="3154800" cy="16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2pPr>
            <a:lvl3pPr lvl="2"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3pPr>
            <a:lvl4pPr lvl="3"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4pPr>
            <a:lvl5pPr lvl="4"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5pPr>
            <a:lvl6pPr lvl="5"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6pPr>
            <a:lvl7pPr lvl="6"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7pPr>
            <a:lvl8pPr lvl="7"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8pPr>
            <a:lvl9pPr lvl="8"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2"/>
        </a:solidFill>
        <a:effectLst/>
      </p:bgPr>
    </p:bg>
    <p:spTree>
      <p:nvGrpSpPr>
        <p:cNvPr id="1" name="Shape 128"/>
        <p:cNvGrpSpPr/>
        <p:nvPr/>
      </p:nvGrpSpPr>
      <p:grpSpPr>
        <a:xfrm>
          <a:off x="0" y="0"/>
          <a:ext cx="0" cy="0"/>
          <a:chOff x="0" y="0"/>
          <a:chExt cx="0" cy="0"/>
        </a:xfrm>
      </p:grpSpPr>
      <p:sp>
        <p:nvSpPr>
          <p:cNvPr id="129" name="Google Shape;129;p26"/>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one column 3">
  <p:cSld name="CAPTION_ONLY_1">
    <p:bg>
      <p:bgPr>
        <a:solidFill>
          <a:schemeClr val="dk2"/>
        </a:solidFill>
        <a:effectLst/>
      </p:bgPr>
    </p:bg>
    <p:spTree>
      <p:nvGrpSpPr>
        <p:cNvPr id="1" name="Shape 130"/>
        <p:cNvGrpSpPr/>
        <p:nvPr/>
      </p:nvGrpSpPr>
      <p:grpSpPr>
        <a:xfrm>
          <a:off x="0" y="0"/>
          <a:ext cx="0" cy="0"/>
          <a:chOff x="0" y="0"/>
          <a:chExt cx="0" cy="0"/>
        </a:xfrm>
      </p:grpSpPr>
      <p:sp>
        <p:nvSpPr>
          <p:cNvPr id="131" name="Google Shape;131;p27"/>
          <p:cNvSpPr txBox="1">
            <a:spLocks noGrp="1"/>
          </p:cNvSpPr>
          <p:nvPr>
            <p:ph type="subTitle" idx="1"/>
          </p:nvPr>
        </p:nvSpPr>
        <p:spPr>
          <a:xfrm>
            <a:off x="4949511" y="2587073"/>
            <a:ext cx="2889600" cy="14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132" name="Google Shape;132;p27"/>
          <p:cNvSpPr txBox="1">
            <a:spLocks noGrp="1"/>
          </p:cNvSpPr>
          <p:nvPr>
            <p:ph type="title"/>
          </p:nvPr>
        </p:nvSpPr>
        <p:spPr>
          <a:xfrm>
            <a:off x="4771311" y="1860107"/>
            <a:ext cx="3246000" cy="79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1" name="Shape 133"/>
        <p:cNvGrpSpPr/>
        <p:nvPr/>
      </p:nvGrpSpPr>
      <p:grpSpPr>
        <a:xfrm>
          <a:off x="0" y="0"/>
          <a:ext cx="0" cy="0"/>
          <a:chOff x="0" y="0"/>
          <a:chExt cx="0" cy="0"/>
        </a:xfrm>
      </p:grpSpPr>
      <p:sp>
        <p:nvSpPr>
          <p:cNvPr id="134" name="Google Shape;134;p28"/>
          <p:cNvSpPr txBox="1">
            <a:spLocks noGrp="1"/>
          </p:cNvSpPr>
          <p:nvPr>
            <p:ph type="subTitle" idx="1"/>
          </p:nvPr>
        </p:nvSpPr>
        <p:spPr>
          <a:xfrm>
            <a:off x="3227850" y="2840937"/>
            <a:ext cx="2688300" cy="63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2pPr>
            <a:lvl3pPr lvl="2"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3pPr>
            <a:lvl4pPr lvl="3"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4pPr>
            <a:lvl5pPr lvl="4"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5pPr>
            <a:lvl6pPr lvl="5"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6pPr>
            <a:lvl7pPr lvl="6"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7pPr>
            <a:lvl8pPr lvl="7"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8pPr>
            <a:lvl9pPr lvl="8"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9pPr>
          </a:lstStyle>
          <a:p>
            <a:endParaRPr/>
          </a:p>
        </p:txBody>
      </p:sp>
      <p:sp>
        <p:nvSpPr>
          <p:cNvPr id="135" name="Google Shape;135;p28"/>
          <p:cNvSpPr txBox="1">
            <a:spLocks noGrp="1"/>
          </p:cNvSpPr>
          <p:nvPr>
            <p:ph type="title" hasCustomPrompt="1"/>
          </p:nvPr>
        </p:nvSpPr>
        <p:spPr>
          <a:xfrm>
            <a:off x="1884600" y="1764213"/>
            <a:ext cx="5374800" cy="126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000"/>
              <a:buFont typeface="Jua"/>
              <a:buNone/>
              <a:defRPr sz="7000">
                <a:latin typeface="Jua"/>
                <a:ea typeface="Jua"/>
                <a:cs typeface="Jua"/>
                <a:sym typeface="Jua"/>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6"/>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able of contents">
  <p:cSld name="TITLE_AND_TWO_COLUMNS_1_1_1_2">
    <p:bg>
      <p:bgPr>
        <a:solidFill>
          <a:schemeClr val="lt1"/>
        </a:solidFill>
        <a:effectLst/>
      </p:bgPr>
    </p:bg>
    <p:spTree>
      <p:nvGrpSpPr>
        <p:cNvPr id="1" name="Shape 137"/>
        <p:cNvGrpSpPr/>
        <p:nvPr/>
      </p:nvGrpSpPr>
      <p:grpSpPr>
        <a:xfrm>
          <a:off x="0" y="0"/>
          <a:ext cx="0" cy="0"/>
          <a:chOff x="0" y="0"/>
          <a:chExt cx="0" cy="0"/>
        </a:xfrm>
      </p:grpSpPr>
      <p:sp>
        <p:nvSpPr>
          <p:cNvPr id="138" name="Google Shape;138;p30"/>
          <p:cNvSpPr txBox="1">
            <a:spLocks noGrp="1"/>
          </p:cNvSpPr>
          <p:nvPr>
            <p:ph type="title"/>
          </p:nvPr>
        </p:nvSpPr>
        <p:spPr>
          <a:xfrm>
            <a:off x="3762981" y="2443229"/>
            <a:ext cx="1618200" cy="51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139" name="Google Shape;139;p30"/>
          <p:cNvSpPr txBox="1">
            <a:spLocks noGrp="1"/>
          </p:cNvSpPr>
          <p:nvPr>
            <p:ph type="subTitle" idx="1"/>
          </p:nvPr>
        </p:nvSpPr>
        <p:spPr>
          <a:xfrm>
            <a:off x="1247950" y="2799913"/>
            <a:ext cx="2148300" cy="98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140" name="Google Shape;140;p30"/>
          <p:cNvSpPr txBox="1">
            <a:spLocks noGrp="1"/>
          </p:cNvSpPr>
          <p:nvPr>
            <p:ph type="title" idx="2"/>
          </p:nvPr>
        </p:nvSpPr>
        <p:spPr>
          <a:xfrm>
            <a:off x="1513064" y="2442027"/>
            <a:ext cx="1618200" cy="51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141" name="Google Shape;141;p30"/>
          <p:cNvSpPr txBox="1">
            <a:spLocks noGrp="1"/>
          </p:cNvSpPr>
          <p:nvPr>
            <p:ph type="subTitle" idx="3"/>
          </p:nvPr>
        </p:nvSpPr>
        <p:spPr>
          <a:xfrm>
            <a:off x="3499353" y="2795554"/>
            <a:ext cx="2145300" cy="9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142" name="Google Shape;142;p30"/>
          <p:cNvSpPr txBox="1">
            <a:spLocks noGrp="1"/>
          </p:cNvSpPr>
          <p:nvPr>
            <p:ph type="title" idx="4" hasCustomPrompt="1"/>
          </p:nvPr>
        </p:nvSpPr>
        <p:spPr>
          <a:xfrm>
            <a:off x="2135364" y="1856894"/>
            <a:ext cx="411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200"/>
              <a:buFont typeface="Jua"/>
              <a:buNone/>
              <a:defRPr sz="2400" b="1">
                <a:solidFill>
                  <a:schemeClr val="lt1"/>
                </a:solidFill>
                <a:latin typeface="Jua"/>
                <a:ea typeface="Jua"/>
                <a:cs typeface="Jua"/>
                <a:sym typeface="Jua"/>
              </a:defRPr>
            </a:lvl1pPr>
            <a:lvl2pPr lvl="1"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2pPr>
            <a:lvl3pPr lvl="2"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3pPr>
            <a:lvl4pPr lvl="3"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4pPr>
            <a:lvl5pPr lvl="4"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5pPr>
            <a:lvl6pPr lvl="5"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6pPr>
            <a:lvl7pPr lvl="6"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7pPr>
            <a:lvl8pPr lvl="7"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8pPr>
            <a:lvl9pPr lvl="8"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9pPr>
          </a:lstStyle>
          <a:p>
            <a:r>
              <a:t>xx%</a:t>
            </a:r>
          </a:p>
        </p:txBody>
      </p:sp>
      <p:sp>
        <p:nvSpPr>
          <p:cNvPr id="143" name="Google Shape;143;p30"/>
          <p:cNvSpPr txBox="1">
            <a:spLocks noGrp="1"/>
          </p:cNvSpPr>
          <p:nvPr>
            <p:ph type="title" idx="5" hasCustomPrompt="1"/>
          </p:nvPr>
        </p:nvSpPr>
        <p:spPr>
          <a:xfrm>
            <a:off x="4366597" y="1856897"/>
            <a:ext cx="411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200"/>
              <a:buFont typeface="Jua"/>
              <a:buNone/>
              <a:defRPr sz="2200" b="1">
                <a:solidFill>
                  <a:schemeClr val="lt1"/>
                </a:solidFill>
                <a:latin typeface="Jua"/>
                <a:ea typeface="Jua"/>
                <a:cs typeface="Jua"/>
                <a:sym typeface="Jua"/>
              </a:defRPr>
            </a:lvl1pPr>
            <a:lvl2pPr lvl="1"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2pPr>
            <a:lvl3pPr lvl="2"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3pPr>
            <a:lvl4pPr lvl="3"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4pPr>
            <a:lvl5pPr lvl="4"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5pPr>
            <a:lvl6pPr lvl="5"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6pPr>
            <a:lvl7pPr lvl="6"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7pPr>
            <a:lvl8pPr lvl="7"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8pPr>
            <a:lvl9pPr lvl="8"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9pPr>
          </a:lstStyle>
          <a:p>
            <a:r>
              <a:t>xx%</a:t>
            </a:r>
          </a:p>
        </p:txBody>
      </p:sp>
      <p:sp>
        <p:nvSpPr>
          <p:cNvPr id="144" name="Google Shape;144;p30"/>
          <p:cNvSpPr txBox="1">
            <a:spLocks noGrp="1"/>
          </p:cNvSpPr>
          <p:nvPr>
            <p:ph type="subTitle" idx="6"/>
          </p:nvPr>
        </p:nvSpPr>
        <p:spPr>
          <a:xfrm>
            <a:off x="5747777" y="2799913"/>
            <a:ext cx="2148300" cy="98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145" name="Google Shape;145;p30"/>
          <p:cNvSpPr txBox="1">
            <a:spLocks noGrp="1"/>
          </p:cNvSpPr>
          <p:nvPr>
            <p:ph type="title" idx="7"/>
          </p:nvPr>
        </p:nvSpPr>
        <p:spPr>
          <a:xfrm>
            <a:off x="6012897" y="2442027"/>
            <a:ext cx="1618200" cy="51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Jua"/>
              <a:buNone/>
              <a:defRPr sz="2200">
                <a:latin typeface="Jua"/>
                <a:ea typeface="Jua"/>
                <a:cs typeface="Jua"/>
                <a:sym typeface="Jua"/>
              </a:defRPr>
            </a:lvl1pPr>
            <a:lvl2pPr lvl="1" algn="ctr" rtl="0">
              <a:spcBef>
                <a:spcPts val="0"/>
              </a:spcBef>
              <a:spcAft>
                <a:spcPts val="0"/>
              </a:spcAft>
              <a:buSzPts val="2200"/>
              <a:buFont typeface="Jua"/>
              <a:buNone/>
              <a:defRPr sz="2200">
                <a:latin typeface="Jua"/>
                <a:ea typeface="Jua"/>
                <a:cs typeface="Jua"/>
                <a:sym typeface="Jua"/>
              </a:defRPr>
            </a:lvl2pPr>
            <a:lvl3pPr lvl="2" algn="ctr" rtl="0">
              <a:spcBef>
                <a:spcPts val="0"/>
              </a:spcBef>
              <a:spcAft>
                <a:spcPts val="0"/>
              </a:spcAft>
              <a:buSzPts val="2200"/>
              <a:buFont typeface="Jua"/>
              <a:buNone/>
              <a:defRPr sz="2200">
                <a:latin typeface="Jua"/>
                <a:ea typeface="Jua"/>
                <a:cs typeface="Jua"/>
                <a:sym typeface="Jua"/>
              </a:defRPr>
            </a:lvl3pPr>
            <a:lvl4pPr lvl="3" algn="ctr" rtl="0">
              <a:spcBef>
                <a:spcPts val="0"/>
              </a:spcBef>
              <a:spcAft>
                <a:spcPts val="0"/>
              </a:spcAft>
              <a:buSzPts val="2200"/>
              <a:buFont typeface="Jua"/>
              <a:buNone/>
              <a:defRPr sz="2200">
                <a:latin typeface="Jua"/>
                <a:ea typeface="Jua"/>
                <a:cs typeface="Jua"/>
                <a:sym typeface="Jua"/>
              </a:defRPr>
            </a:lvl4pPr>
            <a:lvl5pPr lvl="4" algn="ctr" rtl="0">
              <a:spcBef>
                <a:spcPts val="0"/>
              </a:spcBef>
              <a:spcAft>
                <a:spcPts val="0"/>
              </a:spcAft>
              <a:buSzPts val="2200"/>
              <a:buFont typeface="Jua"/>
              <a:buNone/>
              <a:defRPr sz="2200">
                <a:latin typeface="Jua"/>
                <a:ea typeface="Jua"/>
                <a:cs typeface="Jua"/>
                <a:sym typeface="Jua"/>
              </a:defRPr>
            </a:lvl5pPr>
            <a:lvl6pPr lvl="5" algn="ctr" rtl="0">
              <a:spcBef>
                <a:spcPts val="0"/>
              </a:spcBef>
              <a:spcAft>
                <a:spcPts val="0"/>
              </a:spcAft>
              <a:buSzPts val="2200"/>
              <a:buFont typeface="Jua"/>
              <a:buNone/>
              <a:defRPr sz="2200">
                <a:latin typeface="Jua"/>
                <a:ea typeface="Jua"/>
                <a:cs typeface="Jua"/>
                <a:sym typeface="Jua"/>
              </a:defRPr>
            </a:lvl6pPr>
            <a:lvl7pPr lvl="6" algn="ctr" rtl="0">
              <a:spcBef>
                <a:spcPts val="0"/>
              </a:spcBef>
              <a:spcAft>
                <a:spcPts val="0"/>
              </a:spcAft>
              <a:buSzPts val="2200"/>
              <a:buFont typeface="Jua"/>
              <a:buNone/>
              <a:defRPr sz="2200">
                <a:latin typeface="Jua"/>
                <a:ea typeface="Jua"/>
                <a:cs typeface="Jua"/>
                <a:sym typeface="Jua"/>
              </a:defRPr>
            </a:lvl7pPr>
            <a:lvl8pPr lvl="7" algn="ctr" rtl="0">
              <a:spcBef>
                <a:spcPts val="0"/>
              </a:spcBef>
              <a:spcAft>
                <a:spcPts val="0"/>
              </a:spcAft>
              <a:buSzPts val="2200"/>
              <a:buFont typeface="Jua"/>
              <a:buNone/>
              <a:defRPr sz="2200">
                <a:latin typeface="Jua"/>
                <a:ea typeface="Jua"/>
                <a:cs typeface="Jua"/>
                <a:sym typeface="Jua"/>
              </a:defRPr>
            </a:lvl8pPr>
            <a:lvl9pPr lvl="8" algn="ctr" rtl="0">
              <a:spcBef>
                <a:spcPts val="0"/>
              </a:spcBef>
              <a:spcAft>
                <a:spcPts val="0"/>
              </a:spcAft>
              <a:buSzPts val="2200"/>
              <a:buFont typeface="Jua"/>
              <a:buNone/>
              <a:defRPr sz="2200">
                <a:latin typeface="Jua"/>
                <a:ea typeface="Jua"/>
                <a:cs typeface="Jua"/>
                <a:sym typeface="Jua"/>
              </a:defRPr>
            </a:lvl9pPr>
          </a:lstStyle>
          <a:p>
            <a:endParaRPr/>
          </a:p>
        </p:txBody>
      </p:sp>
      <p:sp>
        <p:nvSpPr>
          <p:cNvPr id="146" name="Google Shape;146;p30"/>
          <p:cNvSpPr txBox="1">
            <a:spLocks noGrp="1"/>
          </p:cNvSpPr>
          <p:nvPr>
            <p:ph type="title" idx="8" hasCustomPrompt="1"/>
          </p:nvPr>
        </p:nvSpPr>
        <p:spPr>
          <a:xfrm>
            <a:off x="6594425" y="1859794"/>
            <a:ext cx="411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200"/>
              <a:buFont typeface="Jua"/>
              <a:buNone/>
              <a:defRPr sz="2200" b="1">
                <a:solidFill>
                  <a:schemeClr val="lt1"/>
                </a:solidFill>
                <a:latin typeface="Jua"/>
                <a:ea typeface="Jua"/>
                <a:cs typeface="Jua"/>
                <a:sym typeface="Jua"/>
              </a:defRPr>
            </a:lvl1pPr>
            <a:lvl2pPr lvl="1"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2pPr>
            <a:lvl3pPr lvl="2"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3pPr>
            <a:lvl4pPr lvl="3"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4pPr>
            <a:lvl5pPr lvl="4"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5pPr>
            <a:lvl6pPr lvl="5"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6pPr>
            <a:lvl7pPr lvl="6"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7pPr>
            <a:lvl8pPr lvl="7"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8pPr>
            <a:lvl9pPr lvl="8" algn="ctr" rtl="0">
              <a:spcBef>
                <a:spcPts val="0"/>
              </a:spcBef>
              <a:spcAft>
                <a:spcPts val="0"/>
              </a:spcAft>
              <a:buClr>
                <a:schemeClr val="lt1"/>
              </a:buClr>
              <a:buSzPts val="2200"/>
              <a:buFont typeface="Jua"/>
              <a:buNone/>
              <a:defRPr sz="2200">
                <a:solidFill>
                  <a:schemeClr val="lt1"/>
                </a:solidFill>
                <a:latin typeface="Jua"/>
                <a:ea typeface="Jua"/>
                <a:cs typeface="Jua"/>
                <a:sym typeface="Jua"/>
              </a:defRPr>
            </a:lvl9pPr>
          </a:lstStyle>
          <a:p>
            <a:r>
              <a:t>xx%</a:t>
            </a:r>
          </a:p>
        </p:txBody>
      </p:sp>
      <p:sp>
        <p:nvSpPr>
          <p:cNvPr id="147" name="Google Shape;147;p30"/>
          <p:cNvSpPr txBox="1">
            <a:spLocks noGrp="1"/>
          </p:cNvSpPr>
          <p:nvPr>
            <p:ph type="title" idx="9"/>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15"/>
        <p:cNvGrpSpPr/>
        <p:nvPr/>
      </p:nvGrpSpPr>
      <p:grpSpPr>
        <a:xfrm>
          <a:off x="0" y="0"/>
          <a:ext cx="0" cy="0"/>
          <a:chOff x="0" y="0"/>
          <a:chExt cx="0" cy="0"/>
        </a:xfrm>
      </p:grpSpPr>
      <p:sp>
        <p:nvSpPr>
          <p:cNvPr id="16" name="Google Shape;16;p4"/>
          <p:cNvSpPr/>
          <p:nvPr/>
        </p:nvSpPr>
        <p:spPr>
          <a:xfrm rot="9803291" flipH="1">
            <a:off x="39492" y="-798794"/>
            <a:ext cx="8664655" cy="6407824"/>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lt1"/>
          </a:solidFill>
          <a:ln>
            <a:noFill/>
          </a:ln>
        </p:spPr>
      </p:sp>
      <p:sp>
        <p:nvSpPr>
          <p:cNvPr id="17" name="Google Shape;17;p4"/>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8" name="Google Shape;18;p4"/>
          <p:cNvSpPr txBox="1">
            <a:spLocks noGrp="1"/>
          </p:cNvSpPr>
          <p:nvPr>
            <p:ph type="subTitle" idx="1"/>
          </p:nvPr>
        </p:nvSpPr>
        <p:spPr>
          <a:xfrm>
            <a:off x="1126350" y="1162200"/>
            <a:ext cx="6891300" cy="327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Nanum Gothic"/>
              <a:buNone/>
              <a:defRPr sz="1200">
                <a:solidFill>
                  <a:schemeClr val="dk1"/>
                </a:solidFill>
                <a:latin typeface="Nanum Gothic"/>
                <a:ea typeface="Nanum Gothic"/>
                <a:cs typeface="Nanum Gothic"/>
                <a:sym typeface="Nanum Gothic"/>
              </a:defRPr>
            </a:lvl1pPr>
            <a:lvl2pPr lvl="1" rtl="0">
              <a:lnSpc>
                <a:spcPct val="100000"/>
              </a:lnSpc>
              <a:spcBef>
                <a:spcPts val="0"/>
              </a:spcBef>
              <a:spcAft>
                <a:spcPts val="0"/>
              </a:spcAft>
              <a:buClr>
                <a:schemeClr val="dk1"/>
              </a:buClr>
              <a:buSzPts val="1200"/>
              <a:buFont typeface="Nanum Gothic"/>
              <a:buNone/>
              <a:defRPr sz="1200">
                <a:solidFill>
                  <a:schemeClr val="dk1"/>
                </a:solidFill>
                <a:latin typeface="Nanum Gothic"/>
                <a:ea typeface="Nanum Gothic"/>
                <a:cs typeface="Nanum Gothic"/>
                <a:sym typeface="Nanum Gothic"/>
              </a:defRPr>
            </a:lvl2pPr>
            <a:lvl3pPr lvl="2" rtl="0">
              <a:lnSpc>
                <a:spcPct val="100000"/>
              </a:lnSpc>
              <a:spcBef>
                <a:spcPts val="0"/>
              </a:spcBef>
              <a:spcAft>
                <a:spcPts val="0"/>
              </a:spcAft>
              <a:buClr>
                <a:schemeClr val="dk1"/>
              </a:buClr>
              <a:buSzPts val="1200"/>
              <a:buFont typeface="Nanum Gothic"/>
              <a:buNone/>
              <a:defRPr sz="1200">
                <a:solidFill>
                  <a:schemeClr val="dk1"/>
                </a:solidFill>
                <a:latin typeface="Nanum Gothic"/>
                <a:ea typeface="Nanum Gothic"/>
                <a:cs typeface="Nanum Gothic"/>
                <a:sym typeface="Nanum Gothic"/>
              </a:defRPr>
            </a:lvl3pPr>
            <a:lvl4pPr lvl="3" rtl="0">
              <a:lnSpc>
                <a:spcPct val="100000"/>
              </a:lnSpc>
              <a:spcBef>
                <a:spcPts val="0"/>
              </a:spcBef>
              <a:spcAft>
                <a:spcPts val="0"/>
              </a:spcAft>
              <a:buClr>
                <a:schemeClr val="dk1"/>
              </a:buClr>
              <a:buSzPts val="1200"/>
              <a:buFont typeface="Nanum Gothic"/>
              <a:buNone/>
              <a:defRPr sz="1200">
                <a:solidFill>
                  <a:schemeClr val="dk1"/>
                </a:solidFill>
                <a:latin typeface="Nanum Gothic"/>
                <a:ea typeface="Nanum Gothic"/>
                <a:cs typeface="Nanum Gothic"/>
                <a:sym typeface="Nanum Gothic"/>
              </a:defRPr>
            </a:lvl4pPr>
            <a:lvl5pPr lvl="4" rtl="0">
              <a:lnSpc>
                <a:spcPct val="100000"/>
              </a:lnSpc>
              <a:spcBef>
                <a:spcPts val="0"/>
              </a:spcBef>
              <a:spcAft>
                <a:spcPts val="0"/>
              </a:spcAft>
              <a:buClr>
                <a:schemeClr val="dk1"/>
              </a:buClr>
              <a:buSzPts val="1200"/>
              <a:buFont typeface="Nanum Gothic"/>
              <a:buNone/>
              <a:defRPr sz="1200">
                <a:solidFill>
                  <a:schemeClr val="dk1"/>
                </a:solidFill>
                <a:latin typeface="Nanum Gothic"/>
                <a:ea typeface="Nanum Gothic"/>
                <a:cs typeface="Nanum Gothic"/>
                <a:sym typeface="Nanum Gothic"/>
              </a:defRPr>
            </a:lvl5pPr>
            <a:lvl6pPr lvl="5" rtl="0">
              <a:lnSpc>
                <a:spcPct val="100000"/>
              </a:lnSpc>
              <a:spcBef>
                <a:spcPts val="0"/>
              </a:spcBef>
              <a:spcAft>
                <a:spcPts val="0"/>
              </a:spcAft>
              <a:buClr>
                <a:schemeClr val="dk1"/>
              </a:buClr>
              <a:buSzPts val="1200"/>
              <a:buFont typeface="Nanum Gothic"/>
              <a:buNone/>
              <a:defRPr sz="1200">
                <a:solidFill>
                  <a:schemeClr val="dk1"/>
                </a:solidFill>
                <a:latin typeface="Nanum Gothic"/>
                <a:ea typeface="Nanum Gothic"/>
                <a:cs typeface="Nanum Gothic"/>
                <a:sym typeface="Nanum Gothic"/>
              </a:defRPr>
            </a:lvl6pPr>
            <a:lvl7pPr lvl="6" rtl="0">
              <a:lnSpc>
                <a:spcPct val="100000"/>
              </a:lnSpc>
              <a:spcBef>
                <a:spcPts val="0"/>
              </a:spcBef>
              <a:spcAft>
                <a:spcPts val="0"/>
              </a:spcAft>
              <a:buClr>
                <a:schemeClr val="dk1"/>
              </a:buClr>
              <a:buSzPts val="1200"/>
              <a:buFont typeface="Nanum Gothic"/>
              <a:buNone/>
              <a:defRPr sz="1200">
                <a:solidFill>
                  <a:schemeClr val="dk1"/>
                </a:solidFill>
                <a:latin typeface="Nanum Gothic"/>
                <a:ea typeface="Nanum Gothic"/>
                <a:cs typeface="Nanum Gothic"/>
                <a:sym typeface="Nanum Gothic"/>
              </a:defRPr>
            </a:lvl7pPr>
            <a:lvl8pPr lvl="7" rtl="0">
              <a:lnSpc>
                <a:spcPct val="100000"/>
              </a:lnSpc>
              <a:spcBef>
                <a:spcPts val="0"/>
              </a:spcBef>
              <a:spcAft>
                <a:spcPts val="0"/>
              </a:spcAft>
              <a:buClr>
                <a:schemeClr val="dk1"/>
              </a:buClr>
              <a:buSzPts val="1200"/>
              <a:buFont typeface="Nanum Gothic"/>
              <a:buNone/>
              <a:defRPr sz="1200">
                <a:solidFill>
                  <a:schemeClr val="dk1"/>
                </a:solidFill>
                <a:latin typeface="Nanum Gothic"/>
                <a:ea typeface="Nanum Gothic"/>
                <a:cs typeface="Nanum Gothic"/>
                <a:sym typeface="Nanum Gothic"/>
              </a:defRPr>
            </a:lvl8pPr>
            <a:lvl9pPr lvl="8" rtl="0">
              <a:lnSpc>
                <a:spcPct val="100000"/>
              </a:lnSpc>
              <a:spcBef>
                <a:spcPts val="0"/>
              </a:spcBef>
              <a:spcAft>
                <a:spcPts val="0"/>
              </a:spcAft>
              <a:buClr>
                <a:schemeClr val="dk1"/>
              </a:buClr>
              <a:buSzPts val="1200"/>
              <a:buFont typeface="Nanum Gothic"/>
              <a:buNone/>
              <a:defRPr sz="1200">
                <a:solidFill>
                  <a:schemeClr val="dk1"/>
                </a:solidFill>
                <a:latin typeface="Nanum Gothic"/>
                <a:ea typeface="Nanum Gothic"/>
                <a:cs typeface="Nanum Gothic"/>
                <a:sym typeface="Nanum Gothic"/>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mall numbers">
  <p:cSld name="BIG_NUMBER_1">
    <p:spTree>
      <p:nvGrpSpPr>
        <p:cNvPr id="1" name="Shape 148"/>
        <p:cNvGrpSpPr/>
        <p:nvPr/>
      </p:nvGrpSpPr>
      <p:grpSpPr>
        <a:xfrm>
          <a:off x="0" y="0"/>
          <a:ext cx="0" cy="0"/>
          <a:chOff x="0" y="0"/>
          <a:chExt cx="0" cy="0"/>
        </a:xfrm>
      </p:grpSpPr>
      <p:sp>
        <p:nvSpPr>
          <p:cNvPr id="149" name="Google Shape;149;p31"/>
          <p:cNvSpPr txBox="1">
            <a:spLocks noGrp="1"/>
          </p:cNvSpPr>
          <p:nvPr>
            <p:ph type="subTitle" idx="1"/>
          </p:nvPr>
        </p:nvSpPr>
        <p:spPr>
          <a:xfrm>
            <a:off x="2008350" y="3314846"/>
            <a:ext cx="51273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150" name="Google Shape;150;p31"/>
          <p:cNvSpPr txBox="1">
            <a:spLocks noGrp="1"/>
          </p:cNvSpPr>
          <p:nvPr>
            <p:ph type="title" hasCustomPrompt="1"/>
          </p:nvPr>
        </p:nvSpPr>
        <p:spPr>
          <a:xfrm>
            <a:off x="2901900" y="2935139"/>
            <a:ext cx="3340200" cy="56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Jua"/>
              <a:buNone/>
              <a:defRPr sz="3000">
                <a:latin typeface="Jua"/>
                <a:ea typeface="Jua"/>
                <a:cs typeface="Jua"/>
                <a:sym typeface="Jua"/>
              </a:defRPr>
            </a:lvl1pPr>
            <a:lvl2pPr lvl="1" algn="ctr" rtl="0">
              <a:spcBef>
                <a:spcPts val="0"/>
              </a:spcBef>
              <a:spcAft>
                <a:spcPts val="0"/>
              </a:spcAft>
              <a:buSzPts val="3000"/>
              <a:buFont typeface="Jua"/>
              <a:buNone/>
              <a:defRPr sz="3000">
                <a:latin typeface="Jua"/>
                <a:ea typeface="Jua"/>
                <a:cs typeface="Jua"/>
                <a:sym typeface="Jua"/>
              </a:defRPr>
            </a:lvl2pPr>
            <a:lvl3pPr lvl="2" algn="ctr" rtl="0">
              <a:spcBef>
                <a:spcPts val="0"/>
              </a:spcBef>
              <a:spcAft>
                <a:spcPts val="0"/>
              </a:spcAft>
              <a:buSzPts val="3000"/>
              <a:buFont typeface="Jua"/>
              <a:buNone/>
              <a:defRPr sz="3000">
                <a:latin typeface="Jua"/>
                <a:ea typeface="Jua"/>
                <a:cs typeface="Jua"/>
                <a:sym typeface="Jua"/>
              </a:defRPr>
            </a:lvl3pPr>
            <a:lvl4pPr lvl="3" algn="ctr" rtl="0">
              <a:spcBef>
                <a:spcPts val="0"/>
              </a:spcBef>
              <a:spcAft>
                <a:spcPts val="0"/>
              </a:spcAft>
              <a:buSzPts val="3000"/>
              <a:buFont typeface="Jua"/>
              <a:buNone/>
              <a:defRPr sz="3000">
                <a:latin typeface="Jua"/>
                <a:ea typeface="Jua"/>
                <a:cs typeface="Jua"/>
                <a:sym typeface="Jua"/>
              </a:defRPr>
            </a:lvl4pPr>
            <a:lvl5pPr lvl="4" algn="ctr" rtl="0">
              <a:spcBef>
                <a:spcPts val="0"/>
              </a:spcBef>
              <a:spcAft>
                <a:spcPts val="0"/>
              </a:spcAft>
              <a:buSzPts val="3000"/>
              <a:buFont typeface="Jua"/>
              <a:buNone/>
              <a:defRPr sz="3000">
                <a:latin typeface="Jua"/>
                <a:ea typeface="Jua"/>
                <a:cs typeface="Jua"/>
                <a:sym typeface="Jua"/>
              </a:defRPr>
            </a:lvl5pPr>
            <a:lvl6pPr lvl="5" algn="ctr" rtl="0">
              <a:spcBef>
                <a:spcPts val="0"/>
              </a:spcBef>
              <a:spcAft>
                <a:spcPts val="0"/>
              </a:spcAft>
              <a:buSzPts val="3000"/>
              <a:buFont typeface="Jua"/>
              <a:buNone/>
              <a:defRPr sz="3000">
                <a:latin typeface="Jua"/>
                <a:ea typeface="Jua"/>
                <a:cs typeface="Jua"/>
                <a:sym typeface="Jua"/>
              </a:defRPr>
            </a:lvl6pPr>
            <a:lvl7pPr lvl="6" algn="ctr" rtl="0">
              <a:spcBef>
                <a:spcPts val="0"/>
              </a:spcBef>
              <a:spcAft>
                <a:spcPts val="0"/>
              </a:spcAft>
              <a:buSzPts val="3000"/>
              <a:buFont typeface="Jua"/>
              <a:buNone/>
              <a:defRPr sz="3000">
                <a:latin typeface="Jua"/>
                <a:ea typeface="Jua"/>
                <a:cs typeface="Jua"/>
                <a:sym typeface="Jua"/>
              </a:defRPr>
            </a:lvl7pPr>
            <a:lvl8pPr lvl="7" algn="ctr" rtl="0">
              <a:spcBef>
                <a:spcPts val="0"/>
              </a:spcBef>
              <a:spcAft>
                <a:spcPts val="0"/>
              </a:spcAft>
              <a:buSzPts val="3000"/>
              <a:buFont typeface="Jua"/>
              <a:buNone/>
              <a:defRPr sz="3000">
                <a:latin typeface="Jua"/>
                <a:ea typeface="Jua"/>
                <a:cs typeface="Jua"/>
                <a:sym typeface="Jua"/>
              </a:defRPr>
            </a:lvl8pPr>
            <a:lvl9pPr lvl="8" algn="ctr" rtl="0">
              <a:spcBef>
                <a:spcPts val="0"/>
              </a:spcBef>
              <a:spcAft>
                <a:spcPts val="0"/>
              </a:spcAft>
              <a:buSzPts val="3000"/>
              <a:buFont typeface="Jua"/>
              <a:buNone/>
              <a:defRPr sz="3000">
                <a:latin typeface="Jua"/>
                <a:ea typeface="Jua"/>
                <a:cs typeface="Jua"/>
                <a:sym typeface="Jua"/>
              </a:defRPr>
            </a:lvl9pPr>
          </a:lstStyle>
          <a:p>
            <a:r>
              <a:t>xx%</a:t>
            </a:r>
          </a:p>
        </p:txBody>
      </p:sp>
      <p:sp>
        <p:nvSpPr>
          <p:cNvPr id="151" name="Google Shape;151;p31"/>
          <p:cNvSpPr txBox="1">
            <a:spLocks noGrp="1"/>
          </p:cNvSpPr>
          <p:nvPr>
            <p:ph type="title" idx="2" hasCustomPrompt="1"/>
          </p:nvPr>
        </p:nvSpPr>
        <p:spPr>
          <a:xfrm>
            <a:off x="2901900" y="1233497"/>
            <a:ext cx="3340200" cy="56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Jua"/>
              <a:buNone/>
              <a:defRPr sz="3000">
                <a:latin typeface="Jua"/>
                <a:ea typeface="Jua"/>
                <a:cs typeface="Jua"/>
                <a:sym typeface="Jua"/>
              </a:defRPr>
            </a:lvl1pPr>
            <a:lvl2pPr lvl="1" algn="ctr" rtl="0">
              <a:spcBef>
                <a:spcPts val="0"/>
              </a:spcBef>
              <a:spcAft>
                <a:spcPts val="0"/>
              </a:spcAft>
              <a:buSzPts val="3000"/>
              <a:buFont typeface="Jua"/>
              <a:buNone/>
              <a:defRPr sz="3000">
                <a:latin typeface="Jua"/>
                <a:ea typeface="Jua"/>
                <a:cs typeface="Jua"/>
                <a:sym typeface="Jua"/>
              </a:defRPr>
            </a:lvl2pPr>
            <a:lvl3pPr lvl="2" algn="ctr" rtl="0">
              <a:spcBef>
                <a:spcPts val="0"/>
              </a:spcBef>
              <a:spcAft>
                <a:spcPts val="0"/>
              </a:spcAft>
              <a:buSzPts val="3000"/>
              <a:buFont typeface="Jua"/>
              <a:buNone/>
              <a:defRPr sz="3000">
                <a:latin typeface="Jua"/>
                <a:ea typeface="Jua"/>
                <a:cs typeface="Jua"/>
                <a:sym typeface="Jua"/>
              </a:defRPr>
            </a:lvl3pPr>
            <a:lvl4pPr lvl="3" algn="ctr" rtl="0">
              <a:spcBef>
                <a:spcPts val="0"/>
              </a:spcBef>
              <a:spcAft>
                <a:spcPts val="0"/>
              </a:spcAft>
              <a:buSzPts val="3000"/>
              <a:buFont typeface="Jua"/>
              <a:buNone/>
              <a:defRPr sz="3000">
                <a:latin typeface="Jua"/>
                <a:ea typeface="Jua"/>
                <a:cs typeface="Jua"/>
                <a:sym typeface="Jua"/>
              </a:defRPr>
            </a:lvl4pPr>
            <a:lvl5pPr lvl="4" algn="ctr" rtl="0">
              <a:spcBef>
                <a:spcPts val="0"/>
              </a:spcBef>
              <a:spcAft>
                <a:spcPts val="0"/>
              </a:spcAft>
              <a:buSzPts val="3000"/>
              <a:buFont typeface="Jua"/>
              <a:buNone/>
              <a:defRPr sz="3000">
                <a:latin typeface="Jua"/>
                <a:ea typeface="Jua"/>
                <a:cs typeface="Jua"/>
                <a:sym typeface="Jua"/>
              </a:defRPr>
            </a:lvl5pPr>
            <a:lvl6pPr lvl="5" algn="ctr" rtl="0">
              <a:spcBef>
                <a:spcPts val="0"/>
              </a:spcBef>
              <a:spcAft>
                <a:spcPts val="0"/>
              </a:spcAft>
              <a:buSzPts val="3000"/>
              <a:buFont typeface="Jua"/>
              <a:buNone/>
              <a:defRPr sz="3000">
                <a:latin typeface="Jua"/>
                <a:ea typeface="Jua"/>
                <a:cs typeface="Jua"/>
                <a:sym typeface="Jua"/>
              </a:defRPr>
            </a:lvl6pPr>
            <a:lvl7pPr lvl="6" algn="ctr" rtl="0">
              <a:spcBef>
                <a:spcPts val="0"/>
              </a:spcBef>
              <a:spcAft>
                <a:spcPts val="0"/>
              </a:spcAft>
              <a:buSzPts val="3000"/>
              <a:buFont typeface="Jua"/>
              <a:buNone/>
              <a:defRPr sz="3000">
                <a:latin typeface="Jua"/>
                <a:ea typeface="Jua"/>
                <a:cs typeface="Jua"/>
                <a:sym typeface="Jua"/>
              </a:defRPr>
            </a:lvl7pPr>
            <a:lvl8pPr lvl="7" algn="ctr" rtl="0">
              <a:spcBef>
                <a:spcPts val="0"/>
              </a:spcBef>
              <a:spcAft>
                <a:spcPts val="0"/>
              </a:spcAft>
              <a:buSzPts val="3000"/>
              <a:buFont typeface="Jua"/>
              <a:buNone/>
              <a:defRPr sz="3000">
                <a:latin typeface="Jua"/>
                <a:ea typeface="Jua"/>
                <a:cs typeface="Jua"/>
                <a:sym typeface="Jua"/>
              </a:defRPr>
            </a:lvl8pPr>
            <a:lvl9pPr lvl="8" algn="ctr" rtl="0">
              <a:spcBef>
                <a:spcPts val="0"/>
              </a:spcBef>
              <a:spcAft>
                <a:spcPts val="0"/>
              </a:spcAft>
              <a:buSzPts val="3000"/>
              <a:buFont typeface="Jua"/>
              <a:buNone/>
              <a:defRPr sz="3000">
                <a:latin typeface="Jua"/>
                <a:ea typeface="Jua"/>
                <a:cs typeface="Jua"/>
                <a:sym typeface="Jua"/>
              </a:defRPr>
            </a:lvl9pPr>
          </a:lstStyle>
          <a:p>
            <a:r>
              <a:t>xx%</a:t>
            </a:r>
          </a:p>
        </p:txBody>
      </p:sp>
      <p:sp>
        <p:nvSpPr>
          <p:cNvPr id="152" name="Google Shape;152;p31"/>
          <p:cNvSpPr txBox="1">
            <a:spLocks noGrp="1"/>
          </p:cNvSpPr>
          <p:nvPr>
            <p:ph type="subTitle" idx="3"/>
          </p:nvPr>
        </p:nvSpPr>
        <p:spPr>
          <a:xfrm>
            <a:off x="2008350" y="1612718"/>
            <a:ext cx="51273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153" name="Google Shape;153;p31"/>
          <p:cNvSpPr txBox="1">
            <a:spLocks noGrp="1"/>
          </p:cNvSpPr>
          <p:nvPr>
            <p:ph type="title" idx="4" hasCustomPrompt="1"/>
          </p:nvPr>
        </p:nvSpPr>
        <p:spPr>
          <a:xfrm>
            <a:off x="2901900" y="2085396"/>
            <a:ext cx="3340200" cy="56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Jua"/>
              <a:buNone/>
              <a:defRPr sz="3000">
                <a:latin typeface="Jua"/>
                <a:ea typeface="Jua"/>
                <a:cs typeface="Jua"/>
                <a:sym typeface="Jua"/>
              </a:defRPr>
            </a:lvl1pPr>
            <a:lvl2pPr lvl="1" algn="ctr" rtl="0">
              <a:spcBef>
                <a:spcPts val="0"/>
              </a:spcBef>
              <a:spcAft>
                <a:spcPts val="0"/>
              </a:spcAft>
              <a:buSzPts val="3000"/>
              <a:buFont typeface="Jua"/>
              <a:buNone/>
              <a:defRPr sz="3000">
                <a:latin typeface="Jua"/>
                <a:ea typeface="Jua"/>
                <a:cs typeface="Jua"/>
                <a:sym typeface="Jua"/>
              </a:defRPr>
            </a:lvl2pPr>
            <a:lvl3pPr lvl="2" algn="ctr" rtl="0">
              <a:spcBef>
                <a:spcPts val="0"/>
              </a:spcBef>
              <a:spcAft>
                <a:spcPts val="0"/>
              </a:spcAft>
              <a:buSzPts val="3000"/>
              <a:buFont typeface="Jua"/>
              <a:buNone/>
              <a:defRPr sz="3000">
                <a:latin typeface="Jua"/>
                <a:ea typeface="Jua"/>
                <a:cs typeface="Jua"/>
                <a:sym typeface="Jua"/>
              </a:defRPr>
            </a:lvl3pPr>
            <a:lvl4pPr lvl="3" algn="ctr" rtl="0">
              <a:spcBef>
                <a:spcPts val="0"/>
              </a:spcBef>
              <a:spcAft>
                <a:spcPts val="0"/>
              </a:spcAft>
              <a:buSzPts val="3000"/>
              <a:buFont typeface="Jua"/>
              <a:buNone/>
              <a:defRPr sz="3000">
                <a:latin typeface="Jua"/>
                <a:ea typeface="Jua"/>
                <a:cs typeface="Jua"/>
                <a:sym typeface="Jua"/>
              </a:defRPr>
            </a:lvl4pPr>
            <a:lvl5pPr lvl="4" algn="ctr" rtl="0">
              <a:spcBef>
                <a:spcPts val="0"/>
              </a:spcBef>
              <a:spcAft>
                <a:spcPts val="0"/>
              </a:spcAft>
              <a:buSzPts val="3000"/>
              <a:buFont typeface="Jua"/>
              <a:buNone/>
              <a:defRPr sz="3000">
                <a:latin typeface="Jua"/>
                <a:ea typeface="Jua"/>
                <a:cs typeface="Jua"/>
                <a:sym typeface="Jua"/>
              </a:defRPr>
            </a:lvl5pPr>
            <a:lvl6pPr lvl="5" algn="ctr" rtl="0">
              <a:spcBef>
                <a:spcPts val="0"/>
              </a:spcBef>
              <a:spcAft>
                <a:spcPts val="0"/>
              </a:spcAft>
              <a:buSzPts val="3000"/>
              <a:buFont typeface="Jua"/>
              <a:buNone/>
              <a:defRPr sz="3000">
                <a:latin typeface="Jua"/>
                <a:ea typeface="Jua"/>
                <a:cs typeface="Jua"/>
                <a:sym typeface="Jua"/>
              </a:defRPr>
            </a:lvl6pPr>
            <a:lvl7pPr lvl="6" algn="ctr" rtl="0">
              <a:spcBef>
                <a:spcPts val="0"/>
              </a:spcBef>
              <a:spcAft>
                <a:spcPts val="0"/>
              </a:spcAft>
              <a:buSzPts val="3000"/>
              <a:buFont typeface="Jua"/>
              <a:buNone/>
              <a:defRPr sz="3000">
                <a:latin typeface="Jua"/>
                <a:ea typeface="Jua"/>
                <a:cs typeface="Jua"/>
                <a:sym typeface="Jua"/>
              </a:defRPr>
            </a:lvl7pPr>
            <a:lvl8pPr lvl="7" algn="ctr" rtl="0">
              <a:spcBef>
                <a:spcPts val="0"/>
              </a:spcBef>
              <a:spcAft>
                <a:spcPts val="0"/>
              </a:spcAft>
              <a:buSzPts val="3000"/>
              <a:buFont typeface="Jua"/>
              <a:buNone/>
              <a:defRPr sz="3000">
                <a:latin typeface="Jua"/>
                <a:ea typeface="Jua"/>
                <a:cs typeface="Jua"/>
                <a:sym typeface="Jua"/>
              </a:defRPr>
            </a:lvl8pPr>
            <a:lvl9pPr lvl="8" algn="ctr" rtl="0">
              <a:spcBef>
                <a:spcPts val="0"/>
              </a:spcBef>
              <a:spcAft>
                <a:spcPts val="0"/>
              </a:spcAft>
              <a:buSzPts val="3000"/>
              <a:buFont typeface="Jua"/>
              <a:buNone/>
              <a:defRPr sz="3000">
                <a:latin typeface="Jua"/>
                <a:ea typeface="Jua"/>
                <a:cs typeface="Jua"/>
                <a:sym typeface="Jua"/>
              </a:defRPr>
            </a:lvl9pPr>
          </a:lstStyle>
          <a:p>
            <a:r>
              <a:t>xx%</a:t>
            </a:r>
          </a:p>
        </p:txBody>
      </p:sp>
      <p:sp>
        <p:nvSpPr>
          <p:cNvPr id="154" name="Google Shape;154;p31"/>
          <p:cNvSpPr txBox="1">
            <a:spLocks noGrp="1"/>
          </p:cNvSpPr>
          <p:nvPr>
            <p:ph type="subTitle" idx="5"/>
          </p:nvPr>
        </p:nvSpPr>
        <p:spPr>
          <a:xfrm>
            <a:off x="2008350" y="2464182"/>
            <a:ext cx="51273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TITLE_2">
    <p:bg>
      <p:bgPr>
        <a:solidFill>
          <a:schemeClr val="lt1"/>
        </a:solidFill>
        <a:effectLst/>
      </p:bgPr>
    </p:bg>
    <p:spTree>
      <p:nvGrpSpPr>
        <p:cNvPr id="1" name="Shape 155"/>
        <p:cNvGrpSpPr/>
        <p:nvPr/>
      </p:nvGrpSpPr>
      <p:grpSpPr>
        <a:xfrm>
          <a:off x="0" y="0"/>
          <a:ext cx="0" cy="0"/>
          <a:chOff x="0" y="0"/>
          <a:chExt cx="0" cy="0"/>
        </a:xfrm>
      </p:grpSpPr>
      <p:sp>
        <p:nvSpPr>
          <p:cNvPr id="156" name="Google Shape;156;p32"/>
          <p:cNvSpPr/>
          <p:nvPr/>
        </p:nvSpPr>
        <p:spPr>
          <a:xfrm rot="682420">
            <a:off x="742978" y="37856"/>
            <a:ext cx="7370094" cy="4916442"/>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dk2"/>
          </a:solidFill>
          <a:ln>
            <a:noFill/>
          </a:ln>
        </p:spPr>
      </p:sp>
      <p:sp>
        <p:nvSpPr>
          <p:cNvPr id="157" name="Google Shape;157;p32"/>
          <p:cNvSpPr txBox="1">
            <a:spLocks noGrp="1"/>
          </p:cNvSpPr>
          <p:nvPr>
            <p:ph type="ctrTitle"/>
          </p:nvPr>
        </p:nvSpPr>
        <p:spPr>
          <a:xfrm>
            <a:off x="3082200" y="910918"/>
            <a:ext cx="2979600" cy="71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000"/>
              <a:buFont typeface="Jua"/>
              <a:buNone/>
              <a:defRPr sz="5000">
                <a:latin typeface="Jua"/>
                <a:ea typeface="Jua"/>
                <a:cs typeface="Jua"/>
                <a:sym typeface="Ju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8" name="Google Shape;158;p32"/>
          <p:cNvSpPr txBox="1">
            <a:spLocks noGrp="1"/>
          </p:cNvSpPr>
          <p:nvPr>
            <p:ph type="subTitle" idx="1"/>
          </p:nvPr>
        </p:nvSpPr>
        <p:spPr>
          <a:xfrm>
            <a:off x="2272350" y="1922550"/>
            <a:ext cx="4599300" cy="129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2pPr>
            <a:lvl3pPr lvl="2"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3pPr>
            <a:lvl4pPr lvl="3"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4pPr>
            <a:lvl5pPr lvl="4"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5pPr>
            <a:lvl6pPr lvl="5"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6pPr>
            <a:lvl7pPr lvl="6"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7pPr>
            <a:lvl8pPr lvl="7"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8pPr>
            <a:lvl9pPr lvl="8" algn="ctr" rtl="0">
              <a:lnSpc>
                <a:spcPct val="100000"/>
              </a:lnSpc>
              <a:spcBef>
                <a:spcPts val="0"/>
              </a:spcBef>
              <a:spcAft>
                <a:spcPts val="0"/>
              </a:spcAft>
              <a:buSzPts val="1800"/>
              <a:buFont typeface="Nanum Gothic"/>
              <a:buNone/>
              <a:defRPr sz="1800">
                <a:latin typeface="Nanum Gothic"/>
                <a:ea typeface="Nanum Gothic"/>
                <a:cs typeface="Nanum Gothic"/>
                <a:sym typeface="Nanum Gothic"/>
              </a:defRPr>
            </a:lvl9pPr>
          </a:lstStyle>
          <a:p>
            <a:endParaRPr/>
          </a:p>
        </p:txBody>
      </p:sp>
      <p:sp>
        <p:nvSpPr>
          <p:cNvPr id="159" name="Google Shape;159;p32"/>
          <p:cNvSpPr txBox="1"/>
          <p:nvPr/>
        </p:nvSpPr>
        <p:spPr>
          <a:xfrm>
            <a:off x="2100450" y="3951100"/>
            <a:ext cx="4943100" cy="500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b="1">
                <a:solidFill>
                  <a:schemeClr val="dk1"/>
                </a:solidFill>
                <a:latin typeface="Nanum Gothic"/>
                <a:ea typeface="Nanum Gothic"/>
                <a:cs typeface="Nanum Gothic"/>
                <a:sym typeface="Nanum Gothic"/>
              </a:rPr>
              <a:t>CREDITS</a:t>
            </a:r>
            <a:r>
              <a:rPr lang="en" sz="1200">
                <a:solidFill>
                  <a:schemeClr val="dk1"/>
                </a:solidFill>
                <a:latin typeface="Nanum Gothic"/>
                <a:ea typeface="Nanum Gothic"/>
                <a:cs typeface="Nanum Gothic"/>
                <a:sym typeface="Nanum Gothic"/>
              </a:rPr>
              <a:t>: This presentation template was created by </a:t>
            </a:r>
            <a:r>
              <a:rPr lang="en" sz="1200" b="1">
                <a:solidFill>
                  <a:schemeClr val="dk1"/>
                </a:solidFill>
                <a:uFill>
                  <a:noFill/>
                </a:uFill>
                <a:latin typeface="Nanum Gothic"/>
                <a:ea typeface="Nanum Gothic"/>
                <a:cs typeface="Nanum Gothic"/>
                <a:sym typeface="Nanum Gothic"/>
                <a:hlinkClick r:id="rId2">
                  <a:extLst>
                    <a:ext uri="{A12FA001-AC4F-418D-AE19-62706E023703}">
                      <ahyp:hlinkClr xmlns:ahyp="http://schemas.microsoft.com/office/drawing/2018/hyperlinkcolor" val="tx"/>
                    </a:ext>
                  </a:extLst>
                </a:hlinkClick>
              </a:rPr>
              <a:t>Slidesgo</a:t>
            </a:r>
            <a:r>
              <a:rPr lang="en" sz="1200">
                <a:solidFill>
                  <a:schemeClr val="dk1"/>
                </a:solidFill>
                <a:latin typeface="Nanum Gothic"/>
                <a:ea typeface="Nanum Gothic"/>
                <a:cs typeface="Nanum Gothic"/>
                <a:sym typeface="Nanum Gothic"/>
              </a:rPr>
              <a:t>, including icons by </a:t>
            </a:r>
            <a:r>
              <a:rPr lang="en" sz="1200" b="1">
                <a:solidFill>
                  <a:schemeClr val="dk1"/>
                </a:solidFill>
                <a:uFill>
                  <a:noFill/>
                </a:uFill>
                <a:latin typeface="Nanum Gothic"/>
                <a:ea typeface="Nanum Gothic"/>
                <a:cs typeface="Nanum Gothic"/>
                <a:sym typeface="Nanum Gothic"/>
                <a:hlinkClick r:id="rId3">
                  <a:extLst>
                    <a:ext uri="{A12FA001-AC4F-418D-AE19-62706E023703}">
                      <ahyp:hlinkClr xmlns:ahyp="http://schemas.microsoft.com/office/drawing/2018/hyperlinkcolor" val="tx"/>
                    </a:ext>
                  </a:extLst>
                </a:hlinkClick>
              </a:rPr>
              <a:t>Flaticon</a:t>
            </a:r>
            <a:r>
              <a:rPr lang="en" sz="1200">
                <a:solidFill>
                  <a:schemeClr val="dk1"/>
                </a:solidFill>
                <a:latin typeface="Nanum Gothic"/>
                <a:ea typeface="Nanum Gothic"/>
                <a:cs typeface="Nanum Gothic"/>
                <a:sym typeface="Nanum Gothic"/>
              </a:rPr>
              <a:t> and infographics &amp; images by </a:t>
            </a:r>
            <a:r>
              <a:rPr lang="en" sz="1200" b="1">
                <a:solidFill>
                  <a:schemeClr val="dk1"/>
                </a:solidFill>
                <a:uFill>
                  <a:noFill/>
                </a:uFill>
                <a:latin typeface="Nanum Gothic"/>
                <a:ea typeface="Nanum Gothic"/>
                <a:cs typeface="Nanum Gothic"/>
                <a:sym typeface="Nanum Gothic"/>
                <a:hlinkClick r:id="rId4">
                  <a:extLst>
                    <a:ext uri="{A12FA001-AC4F-418D-AE19-62706E023703}">
                      <ahyp:hlinkClr xmlns:ahyp="http://schemas.microsoft.com/office/drawing/2018/hyperlinkcolor" val="tx"/>
                    </a:ext>
                  </a:extLst>
                </a:hlinkClick>
              </a:rPr>
              <a:t>Freepik</a:t>
            </a:r>
            <a:endParaRPr sz="1200" b="1">
              <a:solidFill>
                <a:schemeClr val="dk1"/>
              </a:solidFill>
              <a:latin typeface="Nanum Gothic"/>
              <a:ea typeface="Nanum Gothic"/>
              <a:cs typeface="Nanum Gothic"/>
              <a:sym typeface="Nanum Gothic"/>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SUBTITLE + TEXT">
  <p:cSld name="CUSTOM_14_1_1_1">
    <p:bg>
      <p:bgPr>
        <a:solidFill>
          <a:srgbClr val="EECAC8"/>
        </a:solidFill>
        <a:effectLst/>
      </p:bgPr>
    </p:bg>
    <p:spTree>
      <p:nvGrpSpPr>
        <p:cNvPr id="1" name="Shape 160"/>
        <p:cNvGrpSpPr/>
        <p:nvPr/>
      </p:nvGrpSpPr>
      <p:grpSpPr>
        <a:xfrm>
          <a:off x="0" y="0"/>
          <a:ext cx="0" cy="0"/>
          <a:chOff x="0" y="0"/>
          <a:chExt cx="0" cy="0"/>
        </a:xfrm>
      </p:grpSpPr>
      <p:sp>
        <p:nvSpPr>
          <p:cNvPr id="161" name="Google Shape;161;p33"/>
          <p:cNvSpPr/>
          <p:nvPr/>
        </p:nvSpPr>
        <p:spPr>
          <a:xfrm>
            <a:off x="638325" y="695150"/>
            <a:ext cx="8505600" cy="3978900"/>
          </a:xfrm>
          <a:prstGeom prst="rect">
            <a:avLst/>
          </a:prstGeom>
          <a:solidFill>
            <a:srgbClr val="DF8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3"/>
          <p:cNvSpPr txBox="1">
            <a:spLocks noGrp="1"/>
          </p:cNvSpPr>
          <p:nvPr>
            <p:ph type="subTitle" idx="1"/>
          </p:nvPr>
        </p:nvSpPr>
        <p:spPr>
          <a:xfrm>
            <a:off x="1283725" y="1825950"/>
            <a:ext cx="2501100" cy="175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Clr>
                <a:srgbClr val="FFFFFF"/>
              </a:buClr>
              <a:buSzPts val="1400"/>
              <a:buNone/>
              <a:defRPr>
                <a:solidFill>
                  <a:srgbClr val="FFFFFF"/>
                </a:solidFill>
              </a:defRPr>
            </a:lvl2pPr>
            <a:lvl3pPr lvl="2" rtl="0">
              <a:lnSpc>
                <a:spcPct val="100000"/>
              </a:lnSpc>
              <a:spcBef>
                <a:spcPts val="0"/>
              </a:spcBef>
              <a:spcAft>
                <a:spcPts val="0"/>
              </a:spcAft>
              <a:buClr>
                <a:srgbClr val="FFFFFF"/>
              </a:buClr>
              <a:buSzPts val="1400"/>
              <a:buNone/>
              <a:defRPr>
                <a:solidFill>
                  <a:srgbClr val="FFFFFF"/>
                </a:solidFill>
              </a:defRPr>
            </a:lvl3pPr>
            <a:lvl4pPr lvl="3" rtl="0">
              <a:lnSpc>
                <a:spcPct val="100000"/>
              </a:lnSpc>
              <a:spcBef>
                <a:spcPts val="0"/>
              </a:spcBef>
              <a:spcAft>
                <a:spcPts val="0"/>
              </a:spcAft>
              <a:buClr>
                <a:srgbClr val="FFFFFF"/>
              </a:buClr>
              <a:buSzPts val="1400"/>
              <a:buNone/>
              <a:defRPr>
                <a:solidFill>
                  <a:srgbClr val="FFFFFF"/>
                </a:solidFill>
              </a:defRPr>
            </a:lvl4pPr>
            <a:lvl5pPr lvl="4" rtl="0">
              <a:lnSpc>
                <a:spcPct val="100000"/>
              </a:lnSpc>
              <a:spcBef>
                <a:spcPts val="0"/>
              </a:spcBef>
              <a:spcAft>
                <a:spcPts val="0"/>
              </a:spcAft>
              <a:buClr>
                <a:srgbClr val="FFFFFF"/>
              </a:buClr>
              <a:buSzPts val="1400"/>
              <a:buNone/>
              <a:defRPr>
                <a:solidFill>
                  <a:srgbClr val="FFFFFF"/>
                </a:solidFill>
              </a:defRPr>
            </a:lvl5pPr>
            <a:lvl6pPr lvl="5" rtl="0">
              <a:lnSpc>
                <a:spcPct val="100000"/>
              </a:lnSpc>
              <a:spcBef>
                <a:spcPts val="0"/>
              </a:spcBef>
              <a:spcAft>
                <a:spcPts val="0"/>
              </a:spcAft>
              <a:buClr>
                <a:srgbClr val="FFFFFF"/>
              </a:buClr>
              <a:buSzPts val="1400"/>
              <a:buNone/>
              <a:defRPr>
                <a:solidFill>
                  <a:srgbClr val="FFFFFF"/>
                </a:solidFill>
              </a:defRPr>
            </a:lvl6pPr>
            <a:lvl7pPr lvl="6" rtl="0">
              <a:lnSpc>
                <a:spcPct val="100000"/>
              </a:lnSpc>
              <a:spcBef>
                <a:spcPts val="0"/>
              </a:spcBef>
              <a:spcAft>
                <a:spcPts val="0"/>
              </a:spcAft>
              <a:buClr>
                <a:srgbClr val="FFFFFF"/>
              </a:buClr>
              <a:buSzPts val="1400"/>
              <a:buNone/>
              <a:defRPr>
                <a:solidFill>
                  <a:srgbClr val="FFFFFF"/>
                </a:solidFill>
              </a:defRPr>
            </a:lvl7pPr>
            <a:lvl8pPr lvl="7" rtl="0">
              <a:lnSpc>
                <a:spcPct val="100000"/>
              </a:lnSpc>
              <a:spcBef>
                <a:spcPts val="0"/>
              </a:spcBef>
              <a:spcAft>
                <a:spcPts val="0"/>
              </a:spcAft>
              <a:buClr>
                <a:srgbClr val="FFFFFF"/>
              </a:buClr>
              <a:buSzPts val="1400"/>
              <a:buNone/>
              <a:defRPr>
                <a:solidFill>
                  <a:srgbClr val="FFFFFF"/>
                </a:solidFill>
              </a:defRPr>
            </a:lvl8pPr>
            <a:lvl9pPr lvl="8"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163" name="Google Shape;163;p33"/>
          <p:cNvSpPr txBox="1">
            <a:spLocks noGrp="1"/>
          </p:cNvSpPr>
          <p:nvPr>
            <p:ph type="subTitle" idx="2"/>
          </p:nvPr>
        </p:nvSpPr>
        <p:spPr>
          <a:xfrm>
            <a:off x="1283725" y="1565850"/>
            <a:ext cx="2501100" cy="260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100"/>
              <a:buFont typeface="Reem Kufi"/>
              <a:buNone/>
              <a:defRPr sz="1100">
                <a:latin typeface="Reem Kufi"/>
                <a:ea typeface="Reem Kufi"/>
                <a:cs typeface="Reem Kufi"/>
                <a:sym typeface="Reem Kufi"/>
              </a:defRPr>
            </a:lvl1pPr>
            <a:lvl2pPr lvl="1" rtl="0">
              <a:lnSpc>
                <a:spcPct val="100000"/>
              </a:lnSpc>
              <a:spcBef>
                <a:spcPts val="0"/>
              </a:spcBef>
              <a:spcAft>
                <a:spcPts val="0"/>
              </a:spcAft>
              <a:buClr>
                <a:srgbClr val="FFFFFF"/>
              </a:buClr>
              <a:buSzPts val="1400"/>
              <a:buFont typeface="Reem Kufi"/>
              <a:buNone/>
              <a:defRPr b="1">
                <a:solidFill>
                  <a:srgbClr val="FFFFFF"/>
                </a:solidFill>
                <a:latin typeface="Reem Kufi"/>
                <a:ea typeface="Reem Kufi"/>
                <a:cs typeface="Reem Kufi"/>
                <a:sym typeface="Reem Kufi"/>
              </a:defRPr>
            </a:lvl2pPr>
            <a:lvl3pPr lvl="2" rtl="0">
              <a:lnSpc>
                <a:spcPct val="100000"/>
              </a:lnSpc>
              <a:spcBef>
                <a:spcPts val="0"/>
              </a:spcBef>
              <a:spcAft>
                <a:spcPts val="0"/>
              </a:spcAft>
              <a:buClr>
                <a:srgbClr val="FFFFFF"/>
              </a:buClr>
              <a:buSzPts val="1400"/>
              <a:buFont typeface="Reem Kufi"/>
              <a:buNone/>
              <a:defRPr b="1">
                <a:solidFill>
                  <a:srgbClr val="FFFFFF"/>
                </a:solidFill>
                <a:latin typeface="Reem Kufi"/>
                <a:ea typeface="Reem Kufi"/>
                <a:cs typeface="Reem Kufi"/>
                <a:sym typeface="Reem Kufi"/>
              </a:defRPr>
            </a:lvl3pPr>
            <a:lvl4pPr lvl="3" rtl="0">
              <a:lnSpc>
                <a:spcPct val="100000"/>
              </a:lnSpc>
              <a:spcBef>
                <a:spcPts val="0"/>
              </a:spcBef>
              <a:spcAft>
                <a:spcPts val="0"/>
              </a:spcAft>
              <a:buClr>
                <a:srgbClr val="FFFFFF"/>
              </a:buClr>
              <a:buSzPts val="1400"/>
              <a:buFont typeface="Reem Kufi"/>
              <a:buNone/>
              <a:defRPr b="1">
                <a:solidFill>
                  <a:srgbClr val="FFFFFF"/>
                </a:solidFill>
                <a:latin typeface="Reem Kufi"/>
                <a:ea typeface="Reem Kufi"/>
                <a:cs typeface="Reem Kufi"/>
                <a:sym typeface="Reem Kufi"/>
              </a:defRPr>
            </a:lvl4pPr>
            <a:lvl5pPr lvl="4" rtl="0">
              <a:lnSpc>
                <a:spcPct val="100000"/>
              </a:lnSpc>
              <a:spcBef>
                <a:spcPts val="0"/>
              </a:spcBef>
              <a:spcAft>
                <a:spcPts val="0"/>
              </a:spcAft>
              <a:buClr>
                <a:srgbClr val="FFFFFF"/>
              </a:buClr>
              <a:buSzPts val="1400"/>
              <a:buFont typeface="Reem Kufi"/>
              <a:buNone/>
              <a:defRPr b="1">
                <a:solidFill>
                  <a:srgbClr val="FFFFFF"/>
                </a:solidFill>
                <a:latin typeface="Reem Kufi"/>
                <a:ea typeface="Reem Kufi"/>
                <a:cs typeface="Reem Kufi"/>
                <a:sym typeface="Reem Kufi"/>
              </a:defRPr>
            </a:lvl5pPr>
            <a:lvl6pPr lvl="5" rtl="0">
              <a:lnSpc>
                <a:spcPct val="100000"/>
              </a:lnSpc>
              <a:spcBef>
                <a:spcPts val="0"/>
              </a:spcBef>
              <a:spcAft>
                <a:spcPts val="0"/>
              </a:spcAft>
              <a:buClr>
                <a:srgbClr val="FFFFFF"/>
              </a:buClr>
              <a:buSzPts val="1400"/>
              <a:buFont typeface="Reem Kufi"/>
              <a:buNone/>
              <a:defRPr b="1">
                <a:solidFill>
                  <a:srgbClr val="FFFFFF"/>
                </a:solidFill>
                <a:latin typeface="Reem Kufi"/>
                <a:ea typeface="Reem Kufi"/>
                <a:cs typeface="Reem Kufi"/>
                <a:sym typeface="Reem Kufi"/>
              </a:defRPr>
            </a:lvl6pPr>
            <a:lvl7pPr lvl="6" rtl="0">
              <a:lnSpc>
                <a:spcPct val="100000"/>
              </a:lnSpc>
              <a:spcBef>
                <a:spcPts val="0"/>
              </a:spcBef>
              <a:spcAft>
                <a:spcPts val="0"/>
              </a:spcAft>
              <a:buClr>
                <a:srgbClr val="FFFFFF"/>
              </a:buClr>
              <a:buSzPts val="1400"/>
              <a:buFont typeface="Reem Kufi"/>
              <a:buNone/>
              <a:defRPr b="1">
                <a:solidFill>
                  <a:srgbClr val="FFFFFF"/>
                </a:solidFill>
                <a:latin typeface="Reem Kufi"/>
                <a:ea typeface="Reem Kufi"/>
                <a:cs typeface="Reem Kufi"/>
                <a:sym typeface="Reem Kufi"/>
              </a:defRPr>
            </a:lvl7pPr>
            <a:lvl8pPr lvl="7" rtl="0">
              <a:lnSpc>
                <a:spcPct val="100000"/>
              </a:lnSpc>
              <a:spcBef>
                <a:spcPts val="0"/>
              </a:spcBef>
              <a:spcAft>
                <a:spcPts val="0"/>
              </a:spcAft>
              <a:buClr>
                <a:srgbClr val="FFFFFF"/>
              </a:buClr>
              <a:buSzPts val="1400"/>
              <a:buFont typeface="Reem Kufi"/>
              <a:buNone/>
              <a:defRPr b="1">
                <a:solidFill>
                  <a:srgbClr val="FFFFFF"/>
                </a:solidFill>
                <a:latin typeface="Reem Kufi"/>
                <a:ea typeface="Reem Kufi"/>
                <a:cs typeface="Reem Kufi"/>
                <a:sym typeface="Reem Kufi"/>
              </a:defRPr>
            </a:lvl8pPr>
            <a:lvl9pPr lvl="8" rtl="0">
              <a:lnSpc>
                <a:spcPct val="100000"/>
              </a:lnSpc>
              <a:spcBef>
                <a:spcPts val="0"/>
              </a:spcBef>
              <a:spcAft>
                <a:spcPts val="0"/>
              </a:spcAft>
              <a:buClr>
                <a:srgbClr val="FFFFFF"/>
              </a:buClr>
              <a:buSzPts val="1400"/>
              <a:buFont typeface="Reem Kufi"/>
              <a:buNone/>
              <a:defRPr b="1">
                <a:solidFill>
                  <a:srgbClr val="FFFFFF"/>
                </a:solidFill>
                <a:latin typeface="Reem Kufi"/>
                <a:ea typeface="Reem Kufi"/>
                <a:cs typeface="Reem Kufi"/>
                <a:sym typeface="Reem Kufi"/>
              </a:defRPr>
            </a:lvl9pPr>
          </a:lstStyle>
          <a:p>
            <a:endParaRPr/>
          </a:p>
        </p:txBody>
      </p:sp>
      <p:sp>
        <p:nvSpPr>
          <p:cNvPr id="164" name="Google Shape;164;p33"/>
          <p:cNvSpPr txBox="1">
            <a:spLocks noGrp="1"/>
          </p:cNvSpPr>
          <p:nvPr>
            <p:ph type="title"/>
          </p:nvPr>
        </p:nvSpPr>
        <p:spPr>
          <a:xfrm>
            <a:off x="7045500" y="2208550"/>
            <a:ext cx="1455900" cy="6789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800" b="0">
                <a:solidFill>
                  <a:srgbClr val="434343"/>
                </a:solidFill>
              </a:defRPr>
            </a:lvl1pPr>
            <a:lvl2pPr lvl="1" algn="r" rtl="0">
              <a:spcBef>
                <a:spcPts val="0"/>
              </a:spcBef>
              <a:spcAft>
                <a:spcPts val="0"/>
              </a:spcAft>
              <a:buNone/>
              <a:defRPr sz="2400">
                <a:solidFill>
                  <a:srgbClr val="434343"/>
                </a:solidFill>
                <a:latin typeface="Roboto Slab Regular"/>
                <a:ea typeface="Roboto Slab Regular"/>
                <a:cs typeface="Roboto Slab Regular"/>
                <a:sym typeface="Roboto Slab Regular"/>
              </a:defRPr>
            </a:lvl2pPr>
            <a:lvl3pPr lvl="2" algn="r" rtl="0">
              <a:spcBef>
                <a:spcPts val="0"/>
              </a:spcBef>
              <a:spcAft>
                <a:spcPts val="0"/>
              </a:spcAft>
              <a:buNone/>
              <a:defRPr sz="2400">
                <a:solidFill>
                  <a:srgbClr val="434343"/>
                </a:solidFill>
                <a:latin typeface="Roboto Slab Regular"/>
                <a:ea typeface="Roboto Slab Regular"/>
                <a:cs typeface="Roboto Slab Regular"/>
                <a:sym typeface="Roboto Slab Regular"/>
              </a:defRPr>
            </a:lvl3pPr>
            <a:lvl4pPr lvl="3" algn="r" rtl="0">
              <a:spcBef>
                <a:spcPts val="0"/>
              </a:spcBef>
              <a:spcAft>
                <a:spcPts val="0"/>
              </a:spcAft>
              <a:buNone/>
              <a:defRPr sz="2400">
                <a:solidFill>
                  <a:srgbClr val="434343"/>
                </a:solidFill>
                <a:latin typeface="Roboto Slab Regular"/>
                <a:ea typeface="Roboto Slab Regular"/>
                <a:cs typeface="Roboto Slab Regular"/>
                <a:sym typeface="Roboto Slab Regular"/>
              </a:defRPr>
            </a:lvl4pPr>
            <a:lvl5pPr lvl="4" algn="r" rtl="0">
              <a:spcBef>
                <a:spcPts val="0"/>
              </a:spcBef>
              <a:spcAft>
                <a:spcPts val="0"/>
              </a:spcAft>
              <a:buNone/>
              <a:defRPr sz="2400">
                <a:solidFill>
                  <a:srgbClr val="434343"/>
                </a:solidFill>
                <a:latin typeface="Roboto Slab Regular"/>
                <a:ea typeface="Roboto Slab Regular"/>
                <a:cs typeface="Roboto Slab Regular"/>
                <a:sym typeface="Roboto Slab Regular"/>
              </a:defRPr>
            </a:lvl5pPr>
            <a:lvl6pPr lvl="5" algn="r" rtl="0">
              <a:spcBef>
                <a:spcPts val="0"/>
              </a:spcBef>
              <a:spcAft>
                <a:spcPts val="0"/>
              </a:spcAft>
              <a:buNone/>
              <a:defRPr sz="2400">
                <a:solidFill>
                  <a:srgbClr val="434343"/>
                </a:solidFill>
                <a:latin typeface="Roboto Slab Regular"/>
                <a:ea typeface="Roboto Slab Regular"/>
                <a:cs typeface="Roboto Slab Regular"/>
                <a:sym typeface="Roboto Slab Regular"/>
              </a:defRPr>
            </a:lvl6pPr>
            <a:lvl7pPr lvl="6" algn="r" rtl="0">
              <a:spcBef>
                <a:spcPts val="0"/>
              </a:spcBef>
              <a:spcAft>
                <a:spcPts val="0"/>
              </a:spcAft>
              <a:buNone/>
              <a:defRPr sz="2400">
                <a:solidFill>
                  <a:srgbClr val="434343"/>
                </a:solidFill>
                <a:latin typeface="Roboto Slab Regular"/>
                <a:ea typeface="Roboto Slab Regular"/>
                <a:cs typeface="Roboto Slab Regular"/>
                <a:sym typeface="Roboto Slab Regular"/>
              </a:defRPr>
            </a:lvl7pPr>
            <a:lvl8pPr lvl="7" algn="r" rtl="0">
              <a:spcBef>
                <a:spcPts val="0"/>
              </a:spcBef>
              <a:spcAft>
                <a:spcPts val="0"/>
              </a:spcAft>
              <a:buNone/>
              <a:defRPr sz="2400">
                <a:solidFill>
                  <a:srgbClr val="434343"/>
                </a:solidFill>
                <a:latin typeface="Roboto Slab Regular"/>
                <a:ea typeface="Roboto Slab Regular"/>
                <a:cs typeface="Roboto Slab Regular"/>
                <a:sym typeface="Roboto Slab Regular"/>
              </a:defRPr>
            </a:lvl8pPr>
            <a:lvl9pPr lvl="8" algn="r" rtl="0">
              <a:spcBef>
                <a:spcPts val="0"/>
              </a:spcBef>
              <a:spcAft>
                <a:spcPts val="0"/>
              </a:spcAft>
              <a:buNone/>
              <a:defRPr sz="2400">
                <a:solidFill>
                  <a:srgbClr val="434343"/>
                </a:solidFill>
                <a:latin typeface="Roboto Slab Regular"/>
                <a:ea typeface="Roboto Slab Regular"/>
                <a:cs typeface="Roboto Slab Regular"/>
                <a:sym typeface="Roboto Slab Regul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FOUR COLUMNS">
  <p:cSld name="CUSTOM_14">
    <p:bg>
      <p:bgPr>
        <a:solidFill>
          <a:srgbClr val="EECAC8"/>
        </a:solidFill>
        <a:effectLst/>
      </p:bgPr>
    </p:bg>
    <p:spTree>
      <p:nvGrpSpPr>
        <p:cNvPr id="1" name="Shape 165"/>
        <p:cNvGrpSpPr/>
        <p:nvPr/>
      </p:nvGrpSpPr>
      <p:grpSpPr>
        <a:xfrm>
          <a:off x="0" y="0"/>
          <a:ext cx="0" cy="0"/>
          <a:chOff x="0" y="0"/>
          <a:chExt cx="0" cy="0"/>
        </a:xfrm>
      </p:grpSpPr>
      <p:sp>
        <p:nvSpPr>
          <p:cNvPr id="166" name="Google Shape;166;p34"/>
          <p:cNvSpPr/>
          <p:nvPr/>
        </p:nvSpPr>
        <p:spPr>
          <a:xfrm>
            <a:off x="8057100" y="542750"/>
            <a:ext cx="1086900" cy="3978900"/>
          </a:xfrm>
          <a:prstGeom prst="rect">
            <a:avLst/>
          </a:prstGeom>
          <a:solidFill>
            <a:srgbClr val="DF8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4"/>
          <p:cNvSpPr/>
          <p:nvPr/>
        </p:nvSpPr>
        <p:spPr>
          <a:xfrm>
            <a:off x="758008" y="2753203"/>
            <a:ext cx="549000" cy="569400"/>
          </a:xfrm>
          <a:prstGeom prst="rect">
            <a:avLst/>
          </a:prstGeom>
          <a:solidFill>
            <a:srgbClr val="DF8B6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 name="Google Shape;168;p34"/>
          <p:cNvSpPr/>
          <p:nvPr/>
        </p:nvSpPr>
        <p:spPr>
          <a:xfrm>
            <a:off x="3585708" y="2753203"/>
            <a:ext cx="549000" cy="569400"/>
          </a:xfrm>
          <a:prstGeom prst="rect">
            <a:avLst/>
          </a:prstGeom>
          <a:solidFill>
            <a:srgbClr val="DF8B6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 name="Google Shape;169;p34"/>
          <p:cNvSpPr/>
          <p:nvPr/>
        </p:nvSpPr>
        <p:spPr>
          <a:xfrm>
            <a:off x="758008" y="794953"/>
            <a:ext cx="549000" cy="569400"/>
          </a:xfrm>
          <a:prstGeom prst="rect">
            <a:avLst/>
          </a:prstGeom>
          <a:solidFill>
            <a:srgbClr val="DF8B6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 name="Google Shape;170;p34"/>
          <p:cNvSpPr/>
          <p:nvPr/>
        </p:nvSpPr>
        <p:spPr>
          <a:xfrm>
            <a:off x="3585708" y="794953"/>
            <a:ext cx="549000" cy="569400"/>
          </a:xfrm>
          <a:prstGeom prst="rect">
            <a:avLst/>
          </a:prstGeom>
          <a:solidFill>
            <a:srgbClr val="DF8B6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1" name="Google Shape;171;p34"/>
          <p:cNvSpPr txBox="1">
            <a:spLocks noGrp="1"/>
          </p:cNvSpPr>
          <p:nvPr>
            <p:ph type="title"/>
          </p:nvPr>
        </p:nvSpPr>
        <p:spPr>
          <a:xfrm>
            <a:off x="5839150" y="2208550"/>
            <a:ext cx="2662200" cy="6789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800" b="0">
                <a:solidFill>
                  <a:srgbClr val="434343"/>
                </a:solidFill>
              </a:defRPr>
            </a:lvl1pPr>
            <a:lvl2pPr lvl="1" algn="r" rtl="0">
              <a:spcBef>
                <a:spcPts val="0"/>
              </a:spcBef>
              <a:spcAft>
                <a:spcPts val="0"/>
              </a:spcAft>
              <a:buNone/>
              <a:defRPr sz="2400" b="0">
                <a:solidFill>
                  <a:srgbClr val="434343"/>
                </a:solidFill>
              </a:defRPr>
            </a:lvl2pPr>
            <a:lvl3pPr lvl="2" algn="r" rtl="0">
              <a:spcBef>
                <a:spcPts val="0"/>
              </a:spcBef>
              <a:spcAft>
                <a:spcPts val="0"/>
              </a:spcAft>
              <a:buNone/>
              <a:defRPr sz="2400" b="0">
                <a:solidFill>
                  <a:srgbClr val="434343"/>
                </a:solidFill>
              </a:defRPr>
            </a:lvl3pPr>
            <a:lvl4pPr lvl="3" algn="r" rtl="0">
              <a:spcBef>
                <a:spcPts val="0"/>
              </a:spcBef>
              <a:spcAft>
                <a:spcPts val="0"/>
              </a:spcAft>
              <a:buNone/>
              <a:defRPr sz="2400" b="0">
                <a:solidFill>
                  <a:srgbClr val="434343"/>
                </a:solidFill>
              </a:defRPr>
            </a:lvl4pPr>
            <a:lvl5pPr lvl="4" algn="r" rtl="0">
              <a:spcBef>
                <a:spcPts val="0"/>
              </a:spcBef>
              <a:spcAft>
                <a:spcPts val="0"/>
              </a:spcAft>
              <a:buNone/>
              <a:defRPr sz="2400" b="0">
                <a:solidFill>
                  <a:srgbClr val="434343"/>
                </a:solidFill>
              </a:defRPr>
            </a:lvl5pPr>
            <a:lvl6pPr lvl="5" algn="r" rtl="0">
              <a:spcBef>
                <a:spcPts val="0"/>
              </a:spcBef>
              <a:spcAft>
                <a:spcPts val="0"/>
              </a:spcAft>
              <a:buNone/>
              <a:defRPr sz="2400" b="0">
                <a:solidFill>
                  <a:srgbClr val="434343"/>
                </a:solidFill>
              </a:defRPr>
            </a:lvl6pPr>
            <a:lvl7pPr lvl="6" algn="r" rtl="0">
              <a:spcBef>
                <a:spcPts val="0"/>
              </a:spcBef>
              <a:spcAft>
                <a:spcPts val="0"/>
              </a:spcAft>
              <a:buNone/>
              <a:defRPr sz="2400" b="0">
                <a:solidFill>
                  <a:srgbClr val="434343"/>
                </a:solidFill>
              </a:defRPr>
            </a:lvl7pPr>
            <a:lvl8pPr lvl="7" algn="r" rtl="0">
              <a:spcBef>
                <a:spcPts val="0"/>
              </a:spcBef>
              <a:spcAft>
                <a:spcPts val="0"/>
              </a:spcAft>
              <a:buNone/>
              <a:defRPr sz="2400" b="0">
                <a:solidFill>
                  <a:srgbClr val="434343"/>
                </a:solidFill>
              </a:defRPr>
            </a:lvl8pPr>
            <a:lvl9pPr lvl="8" algn="r" rtl="0">
              <a:spcBef>
                <a:spcPts val="0"/>
              </a:spcBef>
              <a:spcAft>
                <a:spcPts val="0"/>
              </a:spcAft>
              <a:buNone/>
              <a:defRPr sz="2400" b="0">
                <a:solidFill>
                  <a:srgbClr val="434343"/>
                </a:solidFill>
              </a:defRPr>
            </a:lvl9pPr>
          </a:lstStyle>
          <a:p>
            <a:endParaRPr/>
          </a:p>
        </p:txBody>
      </p:sp>
      <p:sp>
        <p:nvSpPr>
          <p:cNvPr id="172" name="Google Shape;172;p34"/>
          <p:cNvSpPr txBox="1">
            <a:spLocks noGrp="1"/>
          </p:cNvSpPr>
          <p:nvPr>
            <p:ph type="subTitle" idx="1"/>
          </p:nvPr>
        </p:nvSpPr>
        <p:spPr>
          <a:xfrm>
            <a:off x="3485360" y="3463181"/>
            <a:ext cx="2353800" cy="345600"/>
          </a:xfrm>
          <a:prstGeom prst="rect">
            <a:avLst/>
          </a:prstGeom>
        </p:spPr>
        <p:txBody>
          <a:bodyPr spcFirstLastPara="1" wrap="square" lIns="91425" tIns="0" rIns="91425" bIns="0" anchor="b" anchorCtr="0">
            <a:noAutofit/>
          </a:bodyPr>
          <a:lstStyle>
            <a:lvl1pPr lvl="0" rtl="0">
              <a:lnSpc>
                <a:spcPct val="100000"/>
              </a:lnSpc>
              <a:spcBef>
                <a:spcPts val="0"/>
              </a:spcBef>
              <a:spcAft>
                <a:spcPts val="0"/>
              </a:spcAft>
              <a:buNone/>
              <a:defRPr>
                <a:solidFill>
                  <a:srgbClr val="FFFFFF"/>
                </a:solidFill>
                <a:latin typeface="Reem Kufi"/>
                <a:ea typeface="Reem Kufi"/>
                <a:cs typeface="Reem Kufi"/>
                <a:sym typeface="Reem Kufi"/>
              </a:defRPr>
            </a:lvl1pPr>
            <a:lvl2pPr lvl="1" rtl="0">
              <a:lnSpc>
                <a:spcPct val="100000"/>
              </a:lnSpc>
              <a:spcBef>
                <a:spcPts val="1600"/>
              </a:spcBef>
              <a:spcAft>
                <a:spcPts val="0"/>
              </a:spcAft>
              <a:buNone/>
              <a:defRPr>
                <a:solidFill>
                  <a:srgbClr val="FFFFFF"/>
                </a:solidFill>
                <a:latin typeface="Reem Kufi"/>
                <a:ea typeface="Reem Kufi"/>
                <a:cs typeface="Reem Kufi"/>
                <a:sym typeface="Reem Kufi"/>
              </a:defRPr>
            </a:lvl2pPr>
            <a:lvl3pPr lvl="2" rtl="0">
              <a:lnSpc>
                <a:spcPct val="100000"/>
              </a:lnSpc>
              <a:spcBef>
                <a:spcPts val="1600"/>
              </a:spcBef>
              <a:spcAft>
                <a:spcPts val="0"/>
              </a:spcAft>
              <a:buNone/>
              <a:defRPr>
                <a:solidFill>
                  <a:srgbClr val="FFFFFF"/>
                </a:solidFill>
                <a:latin typeface="Reem Kufi"/>
                <a:ea typeface="Reem Kufi"/>
                <a:cs typeface="Reem Kufi"/>
                <a:sym typeface="Reem Kufi"/>
              </a:defRPr>
            </a:lvl3pPr>
            <a:lvl4pPr lvl="3" rtl="0">
              <a:lnSpc>
                <a:spcPct val="100000"/>
              </a:lnSpc>
              <a:spcBef>
                <a:spcPts val="1600"/>
              </a:spcBef>
              <a:spcAft>
                <a:spcPts val="0"/>
              </a:spcAft>
              <a:buNone/>
              <a:defRPr>
                <a:solidFill>
                  <a:srgbClr val="FFFFFF"/>
                </a:solidFill>
                <a:latin typeface="Reem Kufi"/>
                <a:ea typeface="Reem Kufi"/>
                <a:cs typeface="Reem Kufi"/>
                <a:sym typeface="Reem Kufi"/>
              </a:defRPr>
            </a:lvl4pPr>
            <a:lvl5pPr lvl="4" rtl="0">
              <a:lnSpc>
                <a:spcPct val="100000"/>
              </a:lnSpc>
              <a:spcBef>
                <a:spcPts val="1600"/>
              </a:spcBef>
              <a:spcAft>
                <a:spcPts val="0"/>
              </a:spcAft>
              <a:buNone/>
              <a:defRPr>
                <a:solidFill>
                  <a:srgbClr val="FFFFFF"/>
                </a:solidFill>
                <a:latin typeface="Reem Kufi"/>
                <a:ea typeface="Reem Kufi"/>
                <a:cs typeface="Reem Kufi"/>
                <a:sym typeface="Reem Kufi"/>
              </a:defRPr>
            </a:lvl5pPr>
            <a:lvl6pPr lvl="5" rtl="0">
              <a:lnSpc>
                <a:spcPct val="100000"/>
              </a:lnSpc>
              <a:spcBef>
                <a:spcPts val="1600"/>
              </a:spcBef>
              <a:spcAft>
                <a:spcPts val="0"/>
              </a:spcAft>
              <a:buNone/>
              <a:defRPr>
                <a:solidFill>
                  <a:srgbClr val="FFFFFF"/>
                </a:solidFill>
                <a:latin typeface="Reem Kufi"/>
                <a:ea typeface="Reem Kufi"/>
                <a:cs typeface="Reem Kufi"/>
                <a:sym typeface="Reem Kufi"/>
              </a:defRPr>
            </a:lvl6pPr>
            <a:lvl7pPr lvl="6" rtl="0">
              <a:lnSpc>
                <a:spcPct val="100000"/>
              </a:lnSpc>
              <a:spcBef>
                <a:spcPts val="1600"/>
              </a:spcBef>
              <a:spcAft>
                <a:spcPts val="0"/>
              </a:spcAft>
              <a:buNone/>
              <a:defRPr>
                <a:solidFill>
                  <a:srgbClr val="FFFFFF"/>
                </a:solidFill>
                <a:latin typeface="Reem Kufi"/>
                <a:ea typeface="Reem Kufi"/>
                <a:cs typeface="Reem Kufi"/>
                <a:sym typeface="Reem Kufi"/>
              </a:defRPr>
            </a:lvl7pPr>
            <a:lvl8pPr lvl="7" rtl="0">
              <a:lnSpc>
                <a:spcPct val="100000"/>
              </a:lnSpc>
              <a:spcBef>
                <a:spcPts val="1600"/>
              </a:spcBef>
              <a:spcAft>
                <a:spcPts val="0"/>
              </a:spcAft>
              <a:buNone/>
              <a:defRPr>
                <a:solidFill>
                  <a:srgbClr val="FFFFFF"/>
                </a:solidFill>
                <a:latin typeface="Reem Kufi"/>
                <a:ea typeface="Reem Kufi"/>
                <a:cs typeface="Reem Kufi"/>
                <a:sym typeface="Reem Kufi"/>
              </a:defRPr>
            </a:lvl8pPr>
            <a:lvl9pPr lvl="8" rtl="0">
              <a:lnSpc>
                <a:spcPct val="100000"/>
              </a:lnSpc>
              <a:spcBef>
                <a:spcPts val="1600"/>
              </a:spcBef>
              <a:spcAft>
                <a:spcPts val="1600"/>
              </a:spcAft>
              <a:buNone/>
              <a:defRPr>
                <a:solidFill>
                  <a:srgbClr val="FFFFFF"/>
                </a:solidFill>
                <a:latin typeface="Reem Kufi"/>
                <a:ea typeface="Reem Kufi"/>
                <a:cs typeface="Reem Kufi"/>
                <a:sym typeface="Reem Kufi"/>
              </a:defRPr>
            </a:lvl9pPr>
          </a:lstStyle>
          <a:p>
            <a:endParaRPr/>
          </a:p>
        </p:txBody>
      </p:sp>
      <p:sp>
        <p:nvSpPr>
          <p:cNvPr id="173" name="Google Shape;173;p34"/>
          <p:cNvSpPr txBox="1">
            <a:spLocks noGrp="1"/>
          </p:cNvSpPr>
          <p:nvPr>
            <p:ph type="subTitle" idx="2"/>
          </p:nvPr>
        </p:nvSpPr>
        <p:spPr>
          <a:xfrm>
            <a:off x="652375" y="3463750"/>
            <a:ext cx="2353800" cy="345600"/>
          </a:xfrm>
          <a:prstGeom prst="rect">
            <a:avLst/>
          </a:prstGeom>
        </p:spPr>
        <p:txBody>
          <a:bodyPr spcFirstLastPara="1" wrap="square" lIns="91425" tIns="0" rIns="91425" bIns="0" anchor="b" anchorCtr="0">
            <a:noAutofit/>
          </a:bodyPr>
          <a:lstStyle>
            <a:lvl1pPr lvl="0" rtl="0">
              <a:lnSpc>
                <a:spcPct val="100000"/>
              </a:lnSpc>
              <a:spcBef>
                <a:spcPts val="0"/>
              </a:spcBef>
              <a:spcAft>
                <a:spcPts val="0"/>
              </a:spcAft>
              <a:buNone/>
              <a:defRPr>
                <a:solidFill>
                  <a:srgbClr val="FFFFFF"/>
                </a:solidFill>
                <a:latin typeface="Reem Kufi"/>
                <a:ea typeface="Reem Kufi"/>
                <a:cs typeface="Reem Kufi"/>
                <a:sym typeface="Reem Kufi"/>
              </a:defRPr>
            </a:lvl1pPr>
            <a:lvl2pPr lvl="1" rtl="0">
              <a:lnSpc>
                <a:spcPct val="100000"/>
              </a:lnSpc>
              <a:spcBef>
                <a:spcPts val="1600"/>
              </a:spcBef>
              <a:spcAft>
                <a:spcPts val="0"/>
              </a:spcAft>
              <a:buNone/>
              <a:defRPr>
                <a:solidFill>
                  <a:srgbClr val="FFFFFF"/>
                </a:solidFill>
                <a:latin typeface="Reem Kufi"/>
                <a:ea typeface="Reem Kufi"/>
                <a:cs typeface="Reem Kufi"/>
                <a:sym typeface="Reem Kufi"/>
              </a:defRPr>
            </a:lvl2pPr>
            <a:lvl3pPr lvl="2" rtl="0">
              <a:lnSpc>
                <a:spcPct val="100000"/>
              </a:lnSpc>
              <a:spcBef>
                <a:spcPts val="1600"/>
              </a:spcBef>
              <a:spcAft>
                <a:spcPts val="0"/>
              </a:spcAft>
              <a:buNone/>
              <a:defRPr>
                <a:solidFill>
                  <a:srgbClr val="FFFFFF"/>
                </a:solidFill>
                <a:latin typeface="Reem Kufi"/>
                <a:ea typeface="Reem Kufi"/>
                <a:cs typeface="Reem Kufi"/>
                <a:sym typeface="Reem Kufi"/>
              </a:defRPr>
            </a:lvl3pPr>
            <a:lvl4pPr lvl="3" rtl="0">
              <a:lnSpc>
                <a:spcPct val="100000"/>
              </a:lnSpc>
              <a:spcBef>
                <a:spcPts val="1600"/>
              </a:spcBef>
              <a:spcAft>
                <a:spcPts val="0"/>
              </a:spcAft>
              <a:buNone/>
              <a:defRPr>
                <a:solidFill>
                  <a:srgbClr val="FFFFFF"/>
                </a:solidFill>
                <a:latin typeface="Reem Kufi"/>
                <a:ea typeface="Reem Kufi"/>
                <a:cs typeface="Reem Kufi"/>
                <a:sym typeface="Reem Kufi"/>
              </a:defRPr>
            </a:lvl4pPr>
            <a:lvl5pPr lvl="4" rtl="0">
              <a:lnSpc>
                <a:spcPct val="100000"/>
              </a:lnSpc>
              <a:spcBef>
                <a:spcPts val="1600"/>
              </a:spcBef>
              <a:spcAft>
                <a:spcPts val="0"/>
              </a:spcAft>
              <a:buNone/>
              <a:defRPr>
                <a:solidFill>
                  <a:srgbClr val="FFFFFF"/>
                </a:solidFill>
                <a:latin typeface="Reem Kufi"/>
                <a:ea typeface="Reem Kufi"/>
                <a:cs typeface="Reem Kufi"/>
                <a:sym typeface="Reem Kufi"/>
              </a:defRPr>
            </a:lvl5pPr>
            <a:lvl6pPr lvl="5" rtl="0">
              <a:lnSpc>
                <a:spcPct val="100000"/>
              </a:lnSpc>
              <a:spcBef>
                <a:spcPts val="1600"/>
              </a:spcBef>
              <a:spcAft>
                <a:spcPts val="0"/>
              </a:spcAft>
              <a:buNone/>
              <a:defRPr>
                <a:solidFill>
                  <a:srgbClr val="FFFFFF"/>
                </a:solidFill>
                <a:latin typeface="Reem Kufi"/>
                <a:ea typeface="Reem Kufi"/>
                <a:cs typeface="Reem Kufi"/>
                <a:sym typeface="Reem Kufi"/>
              </a:defRPr>
            </a:lvl6pPr>
            <a:lvl7pPr lvl="6" rtl="0">
              <a:lnSpc>
                <a:spcPct val="100000"/>
              </a:lnSpc>
              <a:spcBef>
                <a:spcPts val="1600"/>
              </a:spcBef>
              <a:spcAft>
                <a:spcPts val="0"/>
              </a:spcAft>
              <a:buNone/>
              <a:defRPr>
                <a:solidFill>
                  <a:srgbClr val="FFFFFF"/>
                </a:solidFill>
                <a:latin typeface="Reem Kufi"/>
                <a:ea typeface="Reem Kufi"/>
                <a:cs typeface="Reem Kufi"/>
                <a:sym typeface="Reem Kufi"/>
              </a:defRPr>
            </a:lvl7pPr>
            <a:lvl8pPr lvl="7" rtl="0">
              <a:lnSpc>
                <a:spcPct val="100000"/>
              </a:lnSpc>
              <a:spcBef>
                <a:spcPts val="1600"/>
              </a:spcBef>
              <a:spcAft>
                <a:spcPts val="0"/>
              </a:spcAft>
              <a:buNone/>
              <a:defRPr>
                <a:solidFill>
                  <a:srgbClr val="FFFFFF"/>
                </a:solidFill>
                <a:latin typeface="Reem Kufi"/>
                <a:ea typeface="Reem Kufi"/>
                <a:cs typeface="Reem Kufi"/>
                <a:sym typeface="Reem Kufi"/>
              </a:defRPr>
            </a:lvl8pPr>
            <a:lvl9pPr lvl="8" rtl="0">
              <a:lnSpc>
                <a:spcPct val="100000"/>
              </a:lnSpc>
              <a:spcBef>
                <a:spcPts val="1600"/>
              </a:spcBef>
              <a:spcAft>
                <a:spcPts val="1600"/>
              </a:spcAft>
              <a:buNone/>
              <a:defRPr>
                <a:solidFill>
                  <a:srgbClr val="FFFFFF"/>
                </a:solidFill>
                <a:latin typeface="Reem Kufi"/>
                <a:ea typeface="Reem Kufi"/>
                <a:cs typeface="Reem Kufi"/>
                <a:sym typeface="Reem Kufi"/>
              </a:defRPr>
            </a:lvl9pPr>
          </a:lstStyle>
          <a:p>
            <a:endParaRPr/>
          </a:p>
        </p:txBody>
      </p:sp>
      <p:sp>
        <p:nvSpPr>
          <p:cNvPr id="174" name="Google Shape;174;p34"/>
          <p:cNvSpPr txBox="1">
            <a:spLocks noGrp="1"/>
          </p:cNvSpPr>
          <p:nvPr>
            <p:ph type="subTitle" idx="3"/>
          </p:nvPr>
        </p:nvSpPr>
        <p:spPr>
          <a:xfrm>
            <a:off x="3485351" y="3601149"/>
            <a:ext cx="2320500" cy="3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100">
                <a:solidFill>
                  <a:srgbClr val="FFFFFF"/>
                </a:solidFill>
              </a:defRPr>
            </a:lvl1pPr>
            <a:lvl2pPr lvl="1" rtl="0">
              <a:lnSpc>
                <a:spcPct val="100000"/>
              </a:lnSpc>
              <a:spcBef>
                <a:spcPts val="1600"/>
              </a:spcBef>
              <a:spcAft>
                <a:spcPts val="0"/>
              </a:spcAft>
              <a:buNone/>
              <a:defRPr sz="1100">
                <a:solidFill>
                  <a:srgbClr val="FFFFFF"/>
                </a:solidFill>
              </a:defRPr>
            </a:lvl2pPr>
            <a:lvl3pPr lvl="2" rtl="0">
              <a:lnSpc>
                <a:spcPct val="100000"/>
              </a:lnSpc>
              <a:spcBef>
                <a:spcPts val="1600"/>
              </a:spcBef>
              <a:spcAft>
                <a:spcPts val="0"/>
              </a:spcAft>
              <a:buNone/>
              <a:defRPr sz="1100">
                <a:solidFill>
                  <a:srgbClr val="FFFFFF"/>
                </a:solidFill>
              </a:defRPr>
            </a:lvl3pPr>
            <a:lvl4pPr lvl="3" rtl="0">
              <a:lnSpc>
                <a:spcPct val="100000"/>
              </a:lnSpc>
              <a:spcBef>
                <a:spcPts val="1600"/>
              </a:spcBef>
              <a:spcAft>
                <a:spcPts val="0"/>
              </a:spcAft>
              <a:buNone/>
              <a:defRPr sz="1100">
                <a:solidFill>
                  <a:srgbClr val="FFFFFF"/>
                </a:solidFill>
              </a:defRPr>
            </a:lvl4pPr>
            <a:lvl5pPr lvl="4" rtl="0">
              <a:lnSpc>
                <a:spcPct val="100000"/>
              </a:lnSpc>
              <a:spcBef>
                <a:spcPts val="1600"/>
              </a:spcBef>
              <a:spcAft>
                <a:spcPts val="0"/>
              </a:spcAft>
              <a:buNone/>
              <a:defRPr sz="1100">
                <a:solidFill>
                  <a:srgbClr val="FFFFFF"/>
                </a:solidFill>
              </a:defRPr>
            </a:lvl5pPr>
            <a:lvl6pPr lvl="5" rtl="0">
              <a:lnSpc>
                <a:spcPct val="100000"/>
              </a:lnSpc>
              <a:spcBef>
                <a:spcPts val="1600"/>
              </a:spcBef>
              <a:spcAft>
                <a:spcPts val="0"/>
              </a:spcAft>
              <a:buNone/>
              <a:defRPr sz="1100">
                <a:solidFill>
                  <a:srgbClr val="FFFFFF"/>
                </a:solidFill>
              </a:defRPr>
            </a:lvl6pPr>
            <a:lvl7pPr lvl="6" rtl="0">
              <a:lnSpc>
                <a:spcPct val="100000"/>
              </a:lnSpc>
              <a:spcBef>
                <a:spcPts val="1600"/>
              </a:spcBef>
              <a:spcAft>
                <a:spcPts val="0"/>
              </a:spcAft>
              <a:buNone/>
              <a:defRPr sz="1100">
                <a:solidFill>
                  <a:srgbClr val="FFFFFF"/>
                </a:solidFill>
              </a:defRPr>
            </a:lvl7pPr>
            <a:lvl8pPr lvl="7" rtl="0">
              <a:lnSpc>
                <a:spcPct val="100000"/>
              </a:lnSpc>
              <a:spcBef>
                <a:spcPts val="1600"/>
              </a:spcBef>
              <a:spcAft>
                <a:spcPts val="0"/>
              </a:spcAft>
              <a:buNone/>
              <a:defRPr sz="1100">
                <a:solidFill>
                  <a:srgbClr val="FFFFFF"/>
                </a:solidFill>
              </a:defRPr>
            </a:lvl8pPr>
            <a:lvl9pPr lvl="8" rtl="0">
              <a:lnSpc>
                <a:spcPct val="100000"/>
              </a:lnSpc>
              <a:spcBef>
                <a:spcPts val="1600"/>
              </a:spcBef>
              <a:spcAft>
                <a:spcPts val="1600"/>
              </a:spcAft>
              <a:buNone/>
              <a:defRPr sz="1100">
                <a:solidFill>
                  <a:srgbClr val="FFFFFF"/>
                </a:solidFill>
              </a:defRPr>
            </a:lvl9pPr>
          </a:lstStyle>
          <a:p>
            <a:endParaRPr/>
          </a:p>
        </p:txBody>
      </p:sp>
      <p:sp>
        <p:nvSpPr>
          <p:cNvPr id="175" name="Google Shape;175;p34"/>
          <p:cNvSpPr txBox="1">
            <a:spLocks noGrp="1"/>
          </p:cNvSpPr>
          <p:nvPr>
            <p:ph type="subTitle" idx="4"/>
          </p:nvPr>
        </p:nvSpPr>
        <p:spPr>
          <a:xfrm>
            <a:off x="652377" y="3601127"/>
            <a:ext cx="2287500" cy="3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100">
                <a:solidFill>
                  <a:srgbClr val="FFFFFF"/>
                </a:solidFill>
              </a:defRPr>
            </a:lvl1pPr>
            <a:lvl2pPr lvl="1" rtl="0">
              <a:lnSpc>
                <a:spcPct val="100000"/>
              </a:lnSpc>
              <a:spcBef>
                <a:spcPts val="1600"/>
              </a:spcBef>
              <a:spcAft>
                <a:spcPts val="0"/>
              </a:spcAft>
              <a:buNone/>
              <a:defRPr sz="1100">
                <a:solidFill>
                  <a:srgbClr val="FFFFFF"/>
                </a:solidFill>
              </a:defRPr>
            </a:lvl2pPr>
            <a:lvl3pPr lvl="2" rtl="0">
              <a:lnSpc>
                <a:spcPct val="100000"/>
              </a:lnSpc>
              <a:spcBef>
                <a:spcPts val="1600"/>
              </a:spcBef>
              <a:spcAft>
                <a:spcPts val="0"/>
              </a:spcAft>
              <a:buNone/>
              <a:defRPr sz="1100">
                <a:solidFill>
                  <a:srgbClr val="FFFFFF"/>
                </a:solidFill>
              </a:defRPr>
            </a:lvl3pPr>
            <a:lvl4pPr lvl="3" rtl="0">
              <a:lnSpc>
                <a:spcPct val="100000"/>
              </a:lnSpc>
              <a:spcBef>
                <a:spcPts val="1600"/>
              </a:spcBef>
              <a:spcAft>
                <a:spcPts val="0"/>
              </a:spcAft>
              <a:buNone/>
              <a:defRPr sz="1100">
                <a:solidFill>
                  <a:srgbClr val="FFFFFF"/>
                </a:solidFill>
              </a:defRPr>
            </a:lvl4pPr>
            <a:lvl5pPr lvl="4" rtl="0">
              <a:lnSpc>
                <a:spcPct val="100000"/>
              </a:lnSpc>
              <a:spcBef>
                <a:spcPts val="1600"/>
              </a:spcBef>
              <a:spcAft>
                <a:spcPts val="0"/>
              </a:spcAft>
              <a:buNone/>
              <a:defRPr sz="1100">
                <a:solidFill>
                  <a:srgbClr val="FFFFFF"/>
                </a:solidFill>
              </a:defRPr>
            </a:lvl5pPr>
            <a:lvl6pPr lvl="5" rtl="0">
              <a:lnSpc>
                <a:spcPct val="100000"/>
              </a:lnSpc>
              <a:spcBef>
                <a:spcPts val="1600"/>
              </a:spcBef>
              <a:spcAft>
                <a:spcPts val="0"/>
              </a:spcAft>
              <a:buNone/>
              <a:defRPr sz="1100">
                <a:solidFill>
                  <a:srgbClr val="FFFFFF"/>
                </a:solidFill>
              </a:defRPr>
            </a:lvl6pPr>
            <a:lvl7pPr lvl="6" rtl="0">
              <a:lnSpc>
                <a:spcPct val="100000"/>
              </a:lnSpc>
              <a:spcBef>
                <a:spcPts val="1600"/>
              </a:spcBef>
              <a:spcAft>
                <a:spcPts val="0"/>
              </a:spcAft>
              <a:buNone/>
              <a:defRPr sz="1100">
                <a:solidFill>
                  <a:srgbClr val="FFFFFF"/>
                </a:solidFill>
              </a:defRPr>
            </a:lvl7pPr>
            <a:lvl8pPr lvl="7" rtl="0">
              <a:lnSpc>
                <a:spcPct val="100000"/>
              </a:lnSpc>
              <a:spcBef>
                <a:spcPts val="1600"/>
              </a:spcBef>
              <a:spcAft>
                <a:spcPts val="0"/>
              </a:spcAft>
              <a:buNone/>
              <a:defRPr sz="1100">
                <a:solidFill>
                  <a:srgbClr val="FFFFFF"/>
                </a:solidFill>
              </a:defRPr>
            </a:lvl8pPr>
            <a:lvl9pPr lvl="8" rtl="0">
              <a:lnSpc>
                <a:spcPct val="100000"/>
              </a:lnSpc>
              <a:spcBef>
                <a:spcPts val="1600"/>
              </a:spcBef>
              <a:spcAft>
                <a:spcPts val="1600"/>
              </a:spcAft>
              <a:buNone/>
              <a:defRPr sz="1100">
                <a:solidFill>
                  <a:srgbClr val="FFFFFF"/>
                </a:solidFill>
              </a:defRPr>
            </a:lvl9pPr>
          </a:lstStyle>
          <a:p>
            <a:endParaRPr/>
          </a:p>
        </p:txBody>
      </p:sp>
      <p:sp>
        <p:nvSpPr>
          <p:cNvPr id="176" name="Google Shape;176;p34"/>
          <p:cNvSpPr txBox="1">
            <a:spLocks noGrp="1"/>
          </p:cNvSpPr>
          <p:nvPr>
            <p:ph type="subTitle" idx="5"/>
          </p:nvPr>
        </p:nvSpPr>
        <p:spPr>
          <a:xfrm>
            <a:off x="3485360" y="1524300"/>
            <a:ext cx="2353800" cy="345600"/>
          </a:xfrm>
          <a:prstGeom prst="rect">
            <a:avLst/>
          </a:prstGeom>
        </p:spPr>
        <p:txBody>
          <a:bodyPr spcFirstLastPara="1" wrap="square" lIns="91425" tIns="0" rIns="91425" bIns="0" anchor="b" anchorCtr="0">
            <a:noAutofit/>
          </a:bodyPr>
          <a:lstStyle>
            <a:lvl1pPr lvl="0" rtl="0">
              <a:lnSpc>
                <a:spcPct val="100000"/>
              </a:lnSpc>
              <a:spcBef>
                <a:spcPts val="0"/>
              </a:spcBef>
              <a:spcAft>
                <a:spcPts val="0"/>
              </a:spcAft>
              <a:buNone/>
              <a:defRPr>
                <a:solidFill>
                  <a:srgbClr val="FFFFFF"/>
                </a:solidFill>
                <a:latin typeface="Reem Kufi"/>
                <a:ea typeface="Reem Kufi"/>
                <a:cs typeface="Reem Kufi"/>
                <a:sym typeface="Reem Kufi"/>
              </a:defRPr>
            </a:lvl1pPr>
            <a:lvl2pPr lvl="1" rtl="0">
              <a:lnSpc>
                <a:spcPct val="100000"/>
              </a:lnSpc>
              <a:spcBef>
                <a:spcPts val="1600"/>
              </a:spcBef>
              <a:spcAft>
                <a:spcPts val="0"/>
              </a:spcAft>
              <a:buNone/>
              <a:defRPr>
                <a:solidFill>
                  <a:srgbClr val="FFFFFF"/>
                </a:solidFill>
                <a:latin typeface="Reem Kufi"/>
                <a:ea typeface="Reem Kufi"/>
                <a:cs typeface="Reem Kufi"/>
                <a:sym typeface="Reem Kufi"/>
              </a:defRPr>
            </a:lvl2pPr>
            <a:lvl3pPr lvl="2" rtl="0">
              <a:lnSpc>
                <a:spcPct val="100000"/>
              </a:lnSpc>
              <a:spcBef>
                <a:spcPts val="1600"/>
              </a:spcBef>
              <a:spcAft>
                <a:spcPts val="0"/>
              </a:spcAft>
              <a:buNone/>
              <a:defRPr>
                <a:solidFill>
                  <a:srgbClr val="FFFFFF"/>
                </a:solidFill>
                <a:latin typeface="Reem Kufi"/>
                <a:ea typeface="Reem Kufi"/>
                <a:cs typeface="Reem Kufi"/>
                <a:sym typeface="Reem Kufi"/>
              </a:defRPr>
            </a:lvl3pPr>
            <a:lvl4pPr lvl="3" rtl="0">
              <a:lnSpc>
                <a:spcPct val="100000"/>
              </a:lnSpc>
              <a:spcBef>
                <a:spcPts val="1600"/>
              </a:spcBef>
              <a:spcAft>
                <a:spcPts val="0"/>
              </a:spcAft>
              <a:buNone/>
              <a:defRPr>
                <a:solidFill>
                  <a:srgbClr val="FFFFFF"/>
                </a:solidFill>
                <a:latin typeface="Reem Kufi"/>
                <a:ea typeface="Reem Kufi"/>
                <a:cs typeface="Reem Kufi"/>
                <a:sym typeface="Reem Kufi"/>
              </a:defRPr>
            </a:lvl4pPr>
            <a:lvl5pPr lvl="4" rtl="0">
              <a:lnSpc>
                <a:spcPct val="100000"/>
              </a:lnSpc>
              <a:spcBef>
                <a:spcPts val="1600"/>
              </a:spcBef>
              <a:spcAft>
                <a:spcPts val="0"/>
              </a:spcAft>
              <a:buNone/>
              <a:defRPr>
                <a:solidFill>
                  <a:srgbClr val="FFFFFF"/>
                </a:solidFill>
                <a:latin typeface="Reem Kufi"/>
                <a:ea typeface="Reem Kufi"/>
                <a:cs typeface="Reem Kufi"/>
                <a:sym typeface="Reem Kufi"/>
              </a:defRPr>
            </a:lvl5pPr>
            <a:lvl6pPr lvl="5" rtl="0">
              <a:lnSpc>
                <a:spcPct val="100000"/>
              </a:lnSpc>
              <a:spcBef>
                <a:spcPts val="1600"/>
              </a:spcBef>
              <a:spcAft>
                <a:spcPts val="0"/>
              </a:spcAft>
              <a:buNone/>
              <a:defRPr>
                <a:solidFill>
                  <a:srgbClr val="FFFFFF"/>
                </a:solidFill>
                <a:latin typeface="Reem Kufi"/>
                <a:ea typeface="Reem Kufi"/>
                <a:cs typeface="Reem Kufi"/>
                <a:sym typeface="Reem Kufi"/>
              </a:defRPr>
            </a:lvl6pPr>
            <a:lvl7pPr lvl="6" rtl="0">
              <a:lnSpc>
                <a:spcPct val="100000"/>
              </a:lnSpc>
              <a:spcBef>
                <a:spcPts val="1600"/>
              </a:spcBef>
              <a:spcAft>
                <a:spcPts val="0"/>
              </a:spcAft>
              <a:buNone/>
              <a:defRPr>
                <a:solidFill>
                  <a:srgbClr val="FFFFFF"/>
                </a:solidFill>
                <a:latin typeface="Reem Kufi"/>
                <a:ea typeface="Reem Kufi"/>
                <a:cs typeface="Reem Kufi"/>
                <a:sym typeface="Reem Kufi"/>
              </a:defRPr>
            </a:lvl7pPr>
            <a:lvl8pPr lvl="7" rtl="0">
              <a:lnSpc>
                <a:spcPct val="100000"/>
              </a:lnSpc>
              <a:spcBef>
                <a:spcPts val="1600"/>
              </a:spcBef>
              <a:spcAft>
                <a:spcPts val="0"/>
              </a:spcAft>
              <a:buNone/>
              <a:defRPr>
                <a:solidFill>
                  <a:srgbClr val="FFFFFF"/>
                </a:solidFill>
                <a:latin typeface="Reem Kufi"/>
                <a:ea typeface="Reem Kufi"/>
                <a:cs typeface="Reem Kufi"/>
                <a:sym typeface="Reem Kufi"/>
              </a:defRPr>
            </a:lvl8pPr>
            <a:lvl9pPr lvl="8" rtl="0">
              <a:lnSpc>
                <a:spcPct val="100000"/>
              </a:lnSpc>
              <a:spcBef>
                <a:spcPts val="1600"/>
              </a:spcBef>
              <a:spcAft>
                <a:spcPts val="1600"/>
              </a:spcAft>
              <a:buNone/>
              <a:defRPr>
                <a:solidFill>
                  <a:srgbClr val="FFFFFF"/>
                </a:solidFill>
                <a:latin typeface="Reem Kufi"/>
                <a:ea typeface="Reem Kufi"/>
                <a:cs typeface="Reem Kufi"/>
                <a:sym typeface="Reem Kufi"/>
              </a:defRPr>
            </a:lvl9pPr>
          </a:lstStyle>
          <a:p>
            <a:endParaRPr/>
          </a:p>
        </p:txBody>
      </p:sp>
      <p:sp>
        <p:nvSpPr>
          <p:cNvPr id="177" name="Google Shape;177;p34"/>
          <p:cNvSpPr txBox="1">
            <a:spLocks noGrp="1"/>
          </p:cNvSpPr>
          <p:nvPr>
            <p:ph type="subTitle" idx="6"/>
          </p:nvPr>
        </p:nvSpPr>
        <p:spPr>
          <a:xfrm>
            <a:off x="652375" y="1524875"/>
            <a:ext cx="2547300" cy="345600"/>
          </a:xfrm>
          <a:prstGeom prst="rect">
            <a:avLst/>
          </a:prstGeom>
        </p:spPr>
        <p:txBody>
          <a:bodyPr spcFirstLastPara="1" wrap="square" lIns="91425" tIns="0" rIns="91425" bIns="0" anchor="b" anchorCtr="0">
            <a:noAutofit/>
          </a:bodyPr>
          <a:lstStyle>
            <a:lvl1pPr lvl="0" rtl="0">
              <a:lnSpc>
                <a:spcPct val="100000"/>
              </a:lnSpc>
              <a:spcBef>
                <a:spcPts val="0"/>
              </a:spcBef>
              <a:spcAft>
                <a:spcPts val="0"/>
              </a:spcAft>
              <a:buNone/>
              <a:defRPr>
                <a:solidFill>
                  <a:srgbClr val="FFFFFF"/>
                </a:solidFill>
                <a:latin typeface="Reem Kufi"/>
                <a:ea typeface="Reem Kufi"/>
                <a:cs typeface="Reem Kufi"/>
                <a:sym typeface="Reem Kufi"/>
              </a:defRPr>
            </a:lvl1pPr>
            <a:lvl2pPr lvl="1" rtl="0">
              <a:lnSpc>
                <a:spcPct val="100000"/>
              </a:lnSpc>
              <a:spcBef>
                <a:spcPts val="1600"/>
              </a:spcBef>
              <a:spcAft>
                <a:spcPts val="0"/>
              </a:spcAft>
              <a:buNone/>
              <a:defRPr>
                <a:solidFill>
                  <a:srgbClr val="FFFFFF"/>
                </a:solidFill>
                <a:latin typeface="Reem Kufi"/>
                <a:ea typeface="Reem Kufi"/>
                <a:cs typeface="Reem Kufi"/>
                <a:sym typeface="Reem Kufi"/>
              </a:defRPr>
            </a:lvl2pPr>
            <a:lvl3pPr lvl="2" rtl="0">
              <a:lnSpc>
                <a:spcPct val="100000"/>
              </a:lnSpc>
              <a:spcBef>
                <a:spcPts val="1600"/>
              </a:spcBef>
              <a:spcAft>
                <a:spcPts val="0"/>
              </a:spcAft>
              <a:buNone/>
              <a:defRPr>
                <a:solidFill>
                  <a:srgbClr val="FFFFFF"/>
                </a:solidFill>
                <a:latin typeface="Reem Kufi"/>
                <a:ea typeface="Reem Kufi"/>
                <a:cs typeface="Reem Kufi"/>
                <a:sym typeface="Reem Kufi"/>
              </a:defRPr>
            </a:lvl3pPr>
            <a:lvl4pPr lvl="3" rtl="0">
              <a:lnSpc>
                <a:spcPct val="100000"/>
              </a:lnSpc>
              <a:spcBef>
                <a:spcPts val="1600"/>
              </a:spcBef>
              <a:spcAft>
                <a:spcPts val="0"/>
              </a:spcAft>
              <a:buNone/>
              <a:defRPr>
                <a:solidFill>
                  <a:srgbClr val="FFFFFF"/>
                </a:solidFill>
                <a:latin typeface="Reem Kufi"/>
                <a:ea typeface="Reem Kufi"/>
                <a:cs typeface="Reem Kufi"/>
                <a:sym typeface="Reem Kufi"/>
              </a:defRPr>
            </a:lvl4pPr>
            <a:lvl5pPr lvl="4" rtl="0">
              <a:lnSpc>
                <a:spcPct val="100000"/>
              </a:lnSpc>
              <a:spcBef>
                <a:spcPts val="1600"/>
              </a:spcBef>
              <a:spcAft>
                <a:spcPts val="0"/>
              </a:spcAft>
              <a:buNone/>
              <a:defRPr>
                <a:solidFill>
                  <a:srgbClr val="FFFFFF"/>
                </a:solidFill>
                <a:latin typeface="Reem Kufi"/>
                <a:ea typeface="Reem Kufi"/>
                <a:cs typeface="Reem Kufi"/>
                <a:sym typeface="Reem Kufi"/>
              </a:defRPr>
            </a:lvl5pPr>
            <a:lvl6pPr lvl="5" rtl="0">
              <a:lnSpc>
                <a:spcPct val="100000"/>
              </a:lnSpc>
              <a:spcBef>
                <a:spcPts val="1600"/>
              </a:spcBef>
              <a:spcAft>
                <a:spcPts val="0"/>
              </a:spcAft>
              <a:buNone/>
              <a:defRPr>
                <a:solidFill>
                  <a:srgbClr val="FFFFFF"/>
                </a:solidFill>
                <a:latin typeface="Reem Kufi"/>
                <a:ea typeface="Reem Kufi"/>
                <a:cs typeface="Reem Kufi"/>
                <a:sym typeface="Reem Kufi"/>
              </a:defRPr>
            </a:lvl6pPr>
            <a:lvl7pPr lvl="6" rtl="0">
              <a:lnSpc>
                <a:spcPct val="100000"/>
              </a:lnSpc>
              <a:spcBef>
                <a:spcPts val="1600"/>
              </a:spcBef>
              <a:spcAft>
                <a:spcPts val="0"/>
              </a:spcAft>
              <a:buNone/>
              <a:defRPr>
                <a:solidFill>
                  <a:srgbClr val="FFFFFF"/>
                </a:solidFill>
                <a:latin typeface="Reem Kufi"/>
                <a:ea typeface="Reem Kufi"/>
                <a:cs typeface="Reem Kufi"/>
                <a:sym typeface="Reem Kufi"/>
              </a:defRPr>
            </a:lvl7pPr>
            <a:lvl8pPr lvl="7" rtl="0">
              <a:lnSpc>
                <a:spcPct val="100000"/>
              </a:lnSpc>
              <a:spcBef>
                <a:spcPts val="1600"/>
              </a:spcBef>
              <a:spcAft>
                <a:spcPts val="0"/>
              </a:spcAft>
              <a:buNone/>
              <a:defRPr>
                <a:solidFill>
                  <a:srgbClr val="FFFFFF"/>
                </a:solidFill>
                <a:latin typeface="Reem Kufi"/>
                <a:ea typeface="Reem Kufi"/>
                <a:cs typeface="Reem Kufi"/>
                <a:sym typeface="Reem Kufi"/>
              </a:defRPr>
            </a:lvl8pPr>
            <a:lvl9pPr lvl="8" rtl="0">
              <a:lnSpc>
                <a:spcPct val="100000"/>
              </a:lnSpc>
              <a:spcBef>
                <a:spcPts val="1600"/>
              </a:spcBef>
              <a:spcAft>
                <a:spcPts val="1600"/>
              </a:spcAft>
              <a:buNone/>
              <a:defRPr>
                <a:solidFill>
                  <a:srgbClr val="FFFFFF"/>
                </a:solidFill>
                <a:latin typeface="Reem Kufi"/>
                <a:ea typeface="Reem Kufi"/>
                <a:cs typeface="Reem Kufi"/>
                <a:sym typeface="Reem Kufi"/>
              </a:defRPr>
            </a:lvl9pPr>
          </a:lstStyle>
          <a:p>
            <a:endParaRPr/>
          </a:p>
        </p:txBody>
      </p:sp>
      <p:sp>
        <p:nvSpPr>
          <p:cNvPr id="178" name="Google Shape;178;p34"/>
          <p:cNvSpPr txBox="1">
            <a:spLocks noGrp="1"/>
          </p:cNvSpPr>
          <p:nvPr>
            <p:ph type="subTitle" idx="7"/>
          </p:nvPr>
        </p:nvSpPr>
        <p:spPr>
          <a:xfrm>
            <a:off x="3485351" y="1662268"/>
            <a:ext cx="2320500" cy="3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100">
                <a:solidFill>
                  <a:srgbClr val="FFFFFF"/>
                </a:solidFill>
              </a:defRPr>
            </a:lvl1pPr>
            <a:lvl2pPr lvl="1" rtl="0">
              <a:lnSpc>
                <a:spcPct val="100000"/>
              </a:lnSpc>
              <a:spcBef>
                <a:spcPts val="1600"/>
              </a:spcBef>
              <a:spcAft>
                <a:spcPts val="0"/>
              </a:spcAft>
              <a:buNone/>
              <a:defRPr sz="1100">
                <a:solidFill>
                  <a:srgbClr val="FFFFFF"/>
                </a:solidFill>
              </a:defRPr>
            </a:lvl2pPr>
            <a:lvl3pPr lvl="2" rtl="0">
              <a:lnSpc>
                <a:spcPct val="100000"/>
              </a:lnSpc>
              <a:spcBef>
                <a:spcPts val="1600"/>
              </a:spcBef>
              <a:spcAft>
                <a:spcPts val="0"/>
              </a:spcAft>
              <a:buNone/>
              <a:defRPr sz="1100">
                <a:solidFill>
                  <a:srgbClr val="FFFFFF"/>
                </a:solidFill>
              </a:defRPr>
            </a:lvl3pPr>
            <a:lvl4pPr lvl="3" rtl="0">
              <a:lnSpc>
                <a:spcPct val="100000"/>
              </a:lnSpc>
              <a:spcBef>
                <a:spcPts val="1600"/>
              </a:spcBef>
              <a:spcAft>
                <a:spcPts val="0"/>
              </a:spcAft>
              <a:buNone/>
              <a:defRPr sz="1100">
                <a:solidFill>
                  <a:srgbClr val="FFFFFF"/>
                </a:solidFill>
              </a:defRPr>
            </a:lvl4pPr>
            <a:lvl5pPr lvl="4" rtl="0">
              <a:lnSpc>
                <a:spcPct val="100000"/>
              </a:lnSpc>
              <a:spcBef>
                <a:spcPts val="1600"/>
              </a:spcBef>
              <a:spcAft>
                <a:spcPts val="0"/>
              </a:spcAft>
              <a:buNone/>
              <a:defRPr sz="1100">
                <a:solidFill>
                  <a:srgbClr val="FFFFFF"/>
                </a:solidFill>
              </a:defRPr>
            </a:lvl5pPr>
            <a:lvl6pPr lvl="5" rtl="0">
              <a:lnSpc>
                <a:spcPct val="100000"/>
              </a:lnSpc>
              <a:spcBef>
                <a:spcPts val="1600"/>
              </a:spcBef>
              <a:spcAft>
                <a:spcPts val="0"/>
              </a:spcAft>
              <a:buNone/>
              <a:defRPr sz="1100">
                <a:solidFill>
                  <a:srgbClr val="FFFFFF"/>
                </a:solidFill>
              </a:defRPr>
            </a:lvl6pPr>
            <a:lvl7pPr lvl="6" rtl="0">
              <a:lnSpc>
                <a:spcPct val="100000"/>
              </a:lnSpc>
              <a:spcBef>
                <a:spcPts val="1600"/>
              </a:spcBef>
              <a:spcAft>
                <a:spcPts val="0"/>
              </a:spcAft>
              <a:buNone/>
              <a:defRPr sz="1100">
                <a:solidFill>
                  <a:srgbClr val="FFFFFF"/>
                </a:solidFill>
              </a:defRPr>
            </a:lvl7pPr>
            <a:lvl8pPr lvl="7" rtl="0">
              <a:lnSpc>
                <a:spcPct val="100000"/>
              </a:lnSpc>
              <a:spcBef>
                <a:spcPts val="1600"/>
              </a:spcBef>
              <a:spcAft>
                <a:spcPts val="0"/>
              </a:spcAft>
              <a:buNone/>
              <a:defRPr sz="1100">
                <a:solidFill>
                  <a:srgbClr val="FFFFFF"/>
                </a:solidFill>
              </a:defRPr>
            </a:lvl8pPr>
            <a:lvl9pPr lvl="8" rtl="0">
              <a:lnSpc>
                <a:spcPct val="100000"/>
              </a:lnSpc>
              <a:spcBef>
                <a:spcPts val="1600"/>
              </a:spcBef>
              <a:spcAft>
                <a:spcPts val="1600"/>
              </a:spcAft>
              <a:buNone/>
              <a:defRPr sz="1100">
                <a:solidFill>
                  <a:srgbClr val="FFFFFF"/>
                </a:solidFill>
              </a:defRPr>
            </a:lvl9pPr>
          </a:lstStyle>
          <a:p>
            <a:endParaRPr/>
          </a:p>
        </p:txBody>
      </p:sp>
      <p:sp>
        <p:nvSpPr>
          <p:cNvPr id="179" name="Google Shape;179;p34"/>
          <p:cNvSpPr txBox="1">
            <a:spLocks noGrp="1"/>
          </p:cNvSpPr>
          <p:nvPr>
            <p:ph type="subTitle" idx="8"/>
          </p:nvPr>
        </p:nvSpPr>
        <p:spPr>
          <a:xfrm>
            <a:off x="652377" y="1662261"/>
            <a:ext cx="2287500" cy="3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100">
                <a:solidFill>
                  <a:srgbClr val="FFFFFF"/>
                </a:solidFill>
              </a:defRPr>
            </a:lvl1pPr>
            <a:lvl2pPr lvl="1" rtl="0">
              <a:lnSpc>
                <a:spcPct val="100000"/>
              </a:lnSpc>
              <a:spcBef>
                <a:spcPts val="1600"/>
              </a:spcBef>
              <a:spcAft>
                <a:spcPts val="0"/>
              </a:spcAft>
              <a:buNone/>
              <a:defRPr sz="1100">
                <a:solidFill>
                  <a:srgbClr val="FFFFFF"/>
                </a:solidFill>
              </a:defRPr>
            </a:lvl2pPr>
            <a:lvl3pPr lvl="2" rtl="0">
              <a:lnSpc>
                <a:spcPct val="100000"/>
              </a:lnSpc>
              <a:spcBef>
                <a:spcPts val="1600"/>
              </a:spcBef>
              <a:spcAft>
                <a:spcPts val="0"/>
              </a:spcAft>
              <a:buNone/>
              <a:defRPr sz="1100">
                <a:solidFill>
                  <a:srgbClr val="FFFFFF"/>
                </a:solidFill>
              </a:defRPr>
            </a:lvl3pPr>
            <a:lvl4pPr lvl="3" rtl="0">
              <a:lnSpc>
                <a:spcPct val="100000"/>
              </a:lnSpc>
              <a:spcBef>
                <a:spcPts val="1600"/>
              </a:spcBef>
              <a:spcAft>
                <a:spcPts val="0"/>
              </a:spcAft>
              <a:buNone/>
              <a:defRPr sz="1100">
                <a:solidFill>
                  <a:srgbClr val="FFFFFF"/>
                </a:solidFill>
              </a:defRPr>
            </a:lvl4pPr>
            <a:lvl5pPr lvl="4" rtl="0">
              <a:lnSpc>
                <a:spcPct val="100000"/>
              </a:lnSpc>
              <a:spcBef>
                <a:spcPts val="1600"/>
              </a:spcBef>
              <a:spcAft>
                <a:spcPts val="0"/>
              </a:spcAft>
              <a:buNone/>
              <a:defRPr sz="1100">
                <a:solidFill>
                  <a:srgbClr val="FFFFFF"/>
                </a:solidFill>
              </a:defRPr>
            </a:lvl5pPr>
            <a:lvl6pPr lvl="5" rtl="0">
              <a:lnSpc>
                <a:spcPct val="100000"/>
              </a:lnSpc>
              <a:spcBef>
                <a:spcPts val="1600"/>
              </a:spcBef>
              <a:spcAft>
                <a:spcPts val="0"/>
              </a:spcAft>
              <a:buNone/>
              <a:defRPr sz="1100">
                <a:solidFill>
                  <a:srgbClr val="FFFFFF"/>
                </a:solidFill>
              </a:defRPr>
            </a:lvl6pPr>
            <a:lvl7pPr lvl="6" rtl="0">
              <a:lnSpc>
                <a:spcPct val="100000"/>
              </a:lnSpc>
              <a:spcBef>
                <a:spcPts val="1600"/>
              </a:spcBef>
              <a:spcAft>
                <a:spcPts val="0"/>
              </a:spcAft>
              <a:buNone/>
              <a:defRPr sz="1100">
                <a:solidFill>
                  <a:srgbClr val="FFFFFF"/>
                </a:solidFill>
              </a:defRPr>
            </a:lvl7pPr>
            <a:lvl8pPr lvl="7" rtl="0">
              <a:lnSpc>
                <a:spcPct val="100000"/>
              </a:lnSpc>
              <a:spcBef>
                <a:spcPts val="1600"/>
              </a:spcBef>
              <a:spcAft>
                <a:spcPts val="0"/>
              </a:spcAft>
              <a:buNone/>
              <a:defRPr sz="1100">
                <a:solidFill>
                  <a:srgbClr val="FFFFFF"/>
                </a:solidFill>
              </a:defRPr>
            </a:lvl8pPr>
            <a:lvl9pPr lvl="8" rtl="0">
              <a:lnSpc>
                <a:spcPct val="100000"/>
              </a:lnSpc>
              <a:spcBef>
                <a:spcPts val="1600"/>
              </a:spcBef>
              <a:spcAft>
                <a:spcPts val="1600"/>
              </a:spcAft>
              <a:buNone/>
              <a:defRPr sz="1100">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477">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 DESIGN">
  <p:cSld name="CUSTOM_14_1_2">
    <p:bg>
      <p:bgPr>
        <a:solidFill>
          <a:srgbClr val="EECAC8"/>
        </a:solidFill>
        <a:effectLst/>
      </p:bgPr>
    </p:bg>
    <p:spTree>
      <p:nvGrpSpPr>
        <p:cNvPr id="1" name="Shape 180"/>
        <p:cNvGrpSpPr/>
        <p:nvPr/>
      </p:nvGrpSpPr>
      <p:grpSpPr>
        <a:xfrm>
          <a:off x="0" y="0"/>
          <a:ext cx="0" cy="0"/>
          <a:chOff x="0" y="0"/>
          <a:chExt cx="0" cy="0"/>
        </a:xfrm>
      </p:grpSpPr>
      <p:sp>
        <p:nvSpPr>
          <p:cNvPr id="181" name="Google Shape;181;p35"/>
          <p:cNvSpPr/>
          <p:nvPr/>
        </p:nvSpPr>
        <p:spPr>
          <a:xfrm>
            <a:off x="8057100" y="542750"/>
            <a:ext cx="1086900" cy="3978900"/>
          </a:xfrm>
          <a:prstGeom prst="rect">
            <a:avLst/>
          </a:prstGeom>
          <a:solidFill>
            <a:srgbClr val="DF8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5"/>
          <p:cNvSpPr txBox="1">
            <a:spLocks noGrp="1"/>
          </p:cNvSpPr>
          <p:nvPr>
            <p:ph type="title"/>
          </p:nvPr>
        </p:nvSpPr>
        <p:spPr>
          <a:xfrm>
            <a:off x="5839150" y="2208550"/>
            <a:ext cx="2662200" cy="6789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800" b="0">
                <a:solidFill>
                  <a:srgbClr val="434343"/>
                </a:solidFill>
              </a:defRPr>
            </a:lvl1pPr>
            <a:lvl2pPr lvl="1" algn="r" rtl="0">
              <a:spcBef>
                <a:spcPts val="0"/>
              </a:spcBef>
              <a:spcAft>
                <a:spcPts val="0"/>
              </a:spcAft>
              <a:buNone/>
              <a:defRPr sz="2400">
                <a:solidFill>
                  <a:srgbClr val="434343"/>
                </a:solidFill>
              </a:defRPr>
            </a:lvl2pPr>
            <a:lvl3pPr lvl="2" algn="r" rtl="0">
              <a:spcBef>
                <a:spcPts val="0"/>
              </a:spcBef>
              <a:spcAft>
                <a:spcPts val="0"/>
              </a:spcAft>
              <a:buNone/>
              <a:defRPr sz="2400">
                <a:solidFill>
                  <a:srgbClr val="434343"/>
                </a:solidFill>
              </a:defRPr>
            </a:lvl3pPr>
            <a:lvl4pPr lvl="3" algn="r" rtl="0">
              <a:spcBef>
                <a:spcPts val="0"/>
              </a:spcBef>
              <a:spcAft>
                <a:spcPts val="0"/>
              </a:spcAft>
              <a:buNone/>
              <a:defRPr sz="2400">
                <a:solidFill>
                  <a:srgbClr val="434343"/>
                </a:solidFill>
              </a:defRPr>
            </a:lvl4pPr>
            <a:lvl5pPr lvl="4" algn="r" rtl="0">
              <a:spcBef>
                <a:spcPts val="0"/>
              </a:spcBef>
              <a:spcAft>
                <a:spcPts val="0"/>
              </a:spcAft>
              <a:buNone/>
              <a:defRPr sz="2400">
                <a:solidFill>
                  <a:srgbClr val="434343"/>
                </a:solidFill>
              </a:defRPr>
            </a:lvl5pPr>
            <a:lvl6pPr lvl="5" algn="r" rtl="0">
              <a:spcBef>
                <a:spcPts val="0"/>
              </a:spcBef>
              <a:spcAft>
                <a:spcPts val="0"/>
              </a:spcAft>
              <a:buNone/>
              <a:defRPr sz="2400">
                <a:solidFill>
                  <a:srgbClr val="434343"/>
                </a:solidFill>
              </a:defRPr>
            </a:lvl6pPr>
            <a:lvl7pPr lvl="6" algn="r" rtl="0">
              <a:spcBef>
                <a:spcPts val="0"/>
              </a:spcBef>
              <a:spcAft>
                <a:spcPts val="0"/>
              </a:spcAft>
              <a:buNone/>
              <a:defRPr sz="2400">
                <a:solidFill>
                  <a:srgbClr val="434343"/>
                </a:solidFill>
              </a:defRPr>
            </a:lvl7pPr>
            <a:lvl8pPr lvl="7" algn="r" rtl="0">
              <a:spcBef>
                <a:spcPts val="0"/>
              </a:spcBef>
              <a:spcAft>
                <a:spcPts val="0"/>
              </a:spcAft>
              <a:buNone/>
              <a:defRPr sz="2400">
                <a:solidFill>
                  <a:srgbClr val="434343"/>
                </a:solidFill>
              </a:defRPr>
            </a:lvl8pPr>
            <a:lvl9pPr lvl="8" algn="r" rtl="0">
              <a:spcBef>
                <a:spcPts val="0"/>
              </a:spcBef>
              <a:spcAft>
                <a:spcPts val="0"/>
              </a:spcAft>
              <a:buNone/>
              <a:defRPr sz="2400">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TITLE_AND_BODY_2">
    <p:bg>
      <p:bgPr>
        <a:solidFill>
          <a:schemeClr val="dk2"/>
        </a:solidFill>
        <a:effectLst/>
      </p:bgPr>
    </p:bg>
    <p:spTree>
      <p:nvGrpSpPr>
        <p:cNvPr id="1" name="Shape 19"/>
        <p:cNvGrpSpPr/>
        <p:nvPr/>
      </p:nvGrpSpPr>
      <p:grpSpPr>
        <a:xfrm>
          <a:off x="0" y="0"/>
          <a:ext cx="0" cy="0"/>
          <a:chOff x="0" y="0"/>
          <a:chExt cx="0" cy="0"/>
        </a:xfrm>
      </p:grpSpPr>
      <p:sp>
        <p:nvSpPr>
          <p:cNvPr id="20" name="Google Shape;20;p5"/>
          <p:cNvSpPr/>
          <p:nvPr/>
        </p:nvSpPr>
        <p:spPr>
          <a:xfrm rot="9803291" flipH="1">
            <a:off x="39492" y="-798794"/>
            <a:ext cx="8664655" cy="6407824"/>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lt1"/>
          </a:solid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one column 2">
  <p:cSld name="TITLE_AND_BODY_1">
    <p:bg>
      <p:bgPr>
        <a:solidFill>
          <a:schemeClr val="dk2"/>
        </a:solidFill>
        <a:effectLst/>
      </p:bgPr>
    </p:bg>
    <p:spTree>
      <p:nvGrpSpPr>
        <p:cNvPr id="1" name="Shape 21"/>
        <p:cNvGrpSpPr/>
        <p:nvPr/>
      </p:nvGrpSpPr>
      <p:grpSpPr>
        <a:xfrm>
          <a:off x="0" y="0"/>
          <a:ext cx="0" cy="0"/>
          <a:chOff x="0" y="0"/>
          <a:chExt cx="0" cy="0"/>
        </a:xfrm>
      </p:grpSpPr>
      <p:sp>
        <p:nvSpPr>
          <p:cNvPr id="22" name="Google Shape;22;p6"/>
          <p:cNvSpPr/>
          <p:nvPr/>
        </p:nvSpPr>
        <p:spPr>
          <a:xfrm rot="682357">
            <a:off x="-24222" y="-72353"/>
            <a:ext cx="8664736" cy="5460439"/>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lt1"/>
          </a:solidFill>
          <a:ln>
            <a:noFill/>
          </a:ln>
        </p:spPr>
      </p:sp>
      <p:sp>
        <p:nvSpPr>
          <p:cNvPr id="23" name="Google Shape;23;p6"/>
          <p:cNvSpPr txBox="1">
            <a:spLocks noGrp="1"/>
          </p:cNvSpPr>
          <p:nvPr>
            <p:ph type="subTitle" idx="1"/>
          </p:nvPr>
        </p:nvSpPr>
        <p:spPr>
          <a:xfrm>
            <a:off x="2043900" y="1513950"/>
            <a:ext cx="5056200" cy="257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24" name="Google Shape;24;p6"/>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Resources">
  <p:cSld name="TITLE_AND_BODY_1_1">
    <p:bg>
      <p:bgPr>
        <a:solidFill>
          <a:schemeClr val="dk2"/>
        </a:solidFill>
        <a:effectLst/>
      </p:bgPr>
    </p:bg>
    <p:spTree>
      <p:nvGrpSpPr>
        <p:cNvPr id="1" name="Shape 25"/>
        <p:cNvGrpSpPr/>
        <p:nvPr/>
      </p:nvGrpSpPr>
      <p:grpSpPr>
        <a:xfrm>
          <a:off x="0" y="0"/>
          <a:ext cx="0" cy="0"/>
          <a:chOff x="0" y="0"/>
          <a:chExt cx="0" cy="0"/>
        </a:xfrm>
      </p:grpSpPr>
      <p:sp>
        <p:nvSpPr>
          <p:cNvPr id="26" name="Google Shape;26;p7"/>
          <p:cNvSpPr/>
          <p:nvPr/>
        </p:nvSpPr>
        <p:spPr>
          <a:xfrm rot="682420">
            <a:off x="742978" y="37856"/>
            <a:ext cx="7370094" cy="4916442"/>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lt1"/>
          </a:solidFill>
          <a:ln>
            <a:noFill/>
          </a:ln>
        </p:spPr>
      </p:sp>
      <p:sp>
        <p:nvSpPr>
          <p:cNvPr id="27" name="Google Shape;27;p7"/>
          <p:cNvSpPr txBox="1">
            <a:spLocks noGrp="1"/>
          </p:cNvSpPr>
          <p:nvPr>
            <p:ph type="subTitle" idx="1"/>
          </p:nvPr>
        </p:nvSpPr>
        <p:spPr>
          <a:xfrm>
            <a:off x="2043900" y="1513950"/>
            <a:ext cx="5056200" cy="257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28" name="Google Shape;28;p7"/>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list">
  <p:cSld name="TITLE_AND_BODY_1_1_1">
    <p:bg>
      <p:bgPr>
        <a:solidFill>
          <a:schemeClr val="lt1"/>
        </a:solidFill>
        <a:effectLst/>
      </p:bgPr>
    </p:bg>
    <p:spTree>
      <p:nvGrpSpPr>
        <p:cNvPr id="1" name="Shape 29"/>
        <p:cNvGrpSpPr/>
        <p:nvPr/>
      </p:nvGrpSpPr>
      <p:grpSpPr>
        <a:xfrm>
          <a:off x="0" y="0"/>
          <a:ext cx="0" cy="0"/>
          <a:chOff x="0" y="0"/>
          <a:chExt cx="0" cy="0"/>
        </a:xfrm>
      </p:grpSpPr>
      <p:sp>
        <p:nvSpPr>
          <p:cNvPr id="30" name="Google Shape;30;p8"/>
          <p:cNvSpPr/>
          <p:nvPr/>
        </p:nvSpPr>
        <p:spPr>
          <a:xfrm rot="-682357" flipH="1">
            <a:off x="356753" y="-23178"/>
            <a:ext cx="8664736" cy="5460439"/>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dk2"/>
          </a:solidFill>
          <a:ln>
            <a:noFill/>
          </a:ln>
        </p:spPr>
      </p:sp>
      <p:sp>
        <p:nvSpPr>
          <p:cNvPr id="31" name="Google Shape;31;p8"/>
          <p:cNvSpPr txBox="1">
            <a:spLocks noGrp="1"/>
          </p:cNvSpPr>
          <p:nvPr>
            <p:ph type="subTitle" idx="1"/>
          </p:nvPr>
        </p:nvSpPr>
        <p:spPr>
          <a:xfrm>
            <a:off x="1784100" y="1513950"/>
            <a:ext cx="5575800" cy="257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32" name="Google Shape;32;p8"/>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33"/>
        <p:cNvGrpSpPr/>
        <p:nvPr/>
      </p:nvGrpSpPr>
      <p:grpSpPr>
        <a:xfrm>
          <a:off x="0" y="0"/>
          <a:ext cx="0" cy="0"/>
          <a:chOff x="0" y="0"/>
          <a:chExt cx="0" cy="0"/>
        </a:xfrm>
      </p:grpSpPr>
      <p:sp>
        <p:nvSpPr>
          <p:cNvPr id="34" name="Google Shape;34;p9"/>
          <p:cNvSpPr/>
          <p:nvPr/>
        </p:nvSpPr>
        <p:spPr>
          <a:xfrm rot="-643950">
            <a:off x="420878" y="-430694"/>
            <a:ext cx="8379944" cy="6407838"/>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lt1"/>
          </a:solidFill>
          <a:ln>
            <a:noFill/>
          </a:ln>
        </p:spPr>
      </p:sp>
      <p:sp>
        <p:nvSpPr>
          <p:cNvPr id="35" name="Google Shape;35;p9"/>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Font typeface="Jua"/>
              <a:buNone/>
              <a:defRPr sz="2800">
                <a:latin typeface="Jua"/>
                <a:ea typeface="Jua"/>
                <a:cs typeface="Jua"/>
                <a:sym typeface="Jua"/>
              </a:defRPr>
            </a:lvl1pPr>
            <a:lvl2pPr lvl="1">
              <a:spcBef>
                <a:spcPts val="0"/>
              </a:spcBef>
              <a:spcAft>
                <a:spcPts val="0"/>
              </a:spcAft>
              <a:buSzPts val="2500"/>
              <a:buNone/>
              <a:defRPr sz="2500"/>
            </a:lvl2pPr>
            <a:lvl3pPr lvl="2">
              <a:spcBef>
                <a:spcPts val="0"/>
              </a:spcBef>
              <a:spcAft>
                <a:spcPts val="0"/>
              </a:spcAft>
              <a:buSzPts val="2500"/>
              <a:buNone/>
              <a:defRPr sz="2500"/>
            </a:lvl3pPr>
            <a:lvl4pPr lvl="3">
              <a:spcBef>
                <a:spcPts val="0"/>
              </a:spcBef>
              <a:spcAft>
                <a:spcPts val="0"/>
              </a:spcAft>
              <a:buSzPts val="2500"/>
              <a:buNone/>
              <a:defRPr sz="2500"/>
            </a:lvl4pPr>
            <a:lvl5pPr lvl="4">
              <a:spcBef>
                <a:spcPts val="0"/>
              </a:spcBef>
              <a:spcAft>
                <a:spcPts val="0"/>
              </a:spcAft>
              <a:buSzPts val="2500"/>
              <a:buNone/>
              <a:defRPr sz="2500"/>
            </a:lvl5pPr>
            <a:lvl6pPr lvl="5">
              <a:spcBef>
                <a:spcPts val="0"/>
              </a:spcBef>
              <a:spcAft>
                <a:spcPts val="0"/>
              </a:spcAft>
              <a:buSzPts val="2500"/>
              <a:buNone/>
              <a:defRPr sz="2500"/>
            </a:lvl6pPr>
            <a:lvl7pPr lvl="6">
              <a:spcBef>
                <a:spcPts val="0"/>
              </a:spcBef>
              <a:spcAft>
                <a:spcPts val="0"/>
              </a:spcAft>
              <a:buSzPts val="2500"/>
              <a:buNone/>
              <a:defRPr sz="2500"/>
            </a:lvl7pPr>
            <a:lvl8pPr lvl="7">
              <a:spcBef>
                <a:spcPts val="0"/>
              </a:spcBef>
              <a:spcAft>
                <a:spcPts val="0"/>
              </a:spcAft>
              <a:buSzPts val="2500"/>
              <a:buNone/>
              <a:defRPr sz="2500"/>
            </a:lvl8pPr>
            <a:lvl9pPr lvl="8">
              <a:spcBef>
                <a:spcPts val="0"/>
              </a:spcBef>
              <a:spcAft>
                <a:spcPts val="0"/>
              </a:spcAft>
              <a:buSzPts val="2500"/>
              <a:buNone/>
              <a:defRPr sz="2500"/>
            </a:lvl9pPr>
          </a:lstStyle>
          <a:p>
            <a:endParaRPr/>
          </a:p>
        </p:txBody>
      </p:sp>
      <p:sp>
        <p:nvSpPr>
          <p:cNvPr id="36" name="Google Shape;36;p9"/>
          <p:cNvSpPr txBox="1">
            <a:spLocks noGrp="1"/>
          </p:cNvSpPr>
          <p:nvPr>
            <p:ph type="subTitle" idx="1"/>
          </p:nvPr>
        </p:nvSpPr>
        <p:spPr>
          <a:xfrm>
            <a:off x="1602986" y="2971308"/>
            <a:ext cx="26151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37" name="Google Shape;37;p9"/>
          <p:cNvSpPr txBox="1">
            <a:spLocks noGrp="1"/>
          </p:cNvSpPr>
          <p:nvPr>
            <p:ph type="subTitle" idx="2"/>
          </p:nvPr>
        </p:nvSpPr>
        <p:spPr>
          <a:xfrm>
            <a:off x="2031792" y="2711172"/>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2pPr>
            <a:lvl3pPr lvl="2"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3pPr>
            <a:lvl4pPr lvl="3"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4pPr>
            <a:lvl5pPr lvl="4"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5pPr>
            <a:lvl6pPr lvl="5"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6pPr>
            <a:lvl7pPr lvl="6"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7pPr>
            <a:lvl8pPr lvl="7"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8pPr>
            <a:lvl9pPr lvl="8"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9pPr>
          </a:lstStyle>
          <a:p>
            <a:endParaRPr/>
          </a:p>
        </p:txBody>
      </p:sp>
      <p:sp>
        <p:nvSpPr>
          <p:cNvPr id="38" name="Google Shape;38;p9"/>
          <p:cNvSpPr txBox="1">
            <a:spLocks noGrp="1"/>
          </p:cNvSpPr>
          <p:nvPr>
            <p:ph type="subTitle" idx="3"/>
          </p:nvPr>
        </p:nvSpPr>
        <p:spPr>
          <a:xfrm>
            <a:off x="4928658" y="2973537"/>
            <a:ext cx="26151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39" name="Google Shape;39;p9"/>
          <p:cNvSpPr txBox="1">
            <a:spLocks noGrp="1"/>
          </p:cNvSpPr>
          <p:nvPr>
            <p:ph type="subTitle" idx="4"/>
          </p:nvPr>
        </p:nvSpPr>
        <p:spPr>
          <a:xfrm>
            <a:off x="5360208" y="2711172"/>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2pPr>
            <a:lvl3pPr lvl="2"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3pPr>
            <a:lvl4pPr lvl="3"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4pPr>
            <a:lvl5pPr lvl="4"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5pPr>
            <a:lvl6pPr lvl="5"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6pPr>
            <a:lvl7pPr lvl="6"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7pPr>
            <a:lvl8pPr lvl="7"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8pPr>
            <a:lvl9pPr lvl="8"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3">
    <p:bg>
      <p:bgPr>
        <a:solidFill>
          <a:schemeClr val="lt1"/>
        </a:solidFill>
        <a:effectLst/>
      </p:bgPr>
    </p:bg>
    <p:spTree>
      <p:nvGrpSpPr>
        <p:cNvPr id="1" name="Shape 40"/>
        <p:cNvGrpSpPr/>
        <p:nvPr/>
      </p:nvGrpSpPr>
      <p:grpSpPr>
        <a:xfrm>
          <a:off x="0" y="0"/>
          <a:ext cx="0" cy="0"/>
          <a:chOff x="0" y="0"/>
          <a:chExt cx="0" cy="0"/>
        </a:xfrm>
      </p:grpSpPr>
      <p:sp>
        <p:nvSpPr>
          <p:cNvPr id="41" name="Google Shape;41;p10"/>
          <p:cNvSpPr/>
          <p:nvPr/>
        </p:nvSpPr>
        <p:spPr>
          <a:xfrm rot="-643950">
            <a:off x="420878" y="-430694"/>
            <a:ext cx="8379944" cy="6407838"/>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dk2"/>
          </a:solidFill>
          <a:ln>
            <a:noFill/>
          </a:ln>
        </p:spPr>
      </p:sp>
      <p:sp>
        <p:nvSpPr>
          <p:cNvPr id="42" name="Google Shape;42;p10"/>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ua"/>
              <a:buNone/>
              <a:defRPr sz="2800">
                <a:latin typeface="Jua"/>
                <a:ea typeface="Jua"/>
                <a:cs typeface="Jua"/>
                <a:sym typeface="Jua"/>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43" name="Google Shape;43;p10"/>
          <p:cNvSpPr txBox="1">
            <a:spLocks noGrp="1"/>
          </p:cNvSpPr>
          <p:nvPr>
            <p:ph type="subTitle" idx="1"/>
          </p:nvPr>
        </p:nvSpPr>
        <p:spPr>
          <a:xfrm>
            <a:off x="1602986" y="3453089"/>
            <a:ext cx="26151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44" name="Google Shape;44;p10"/>
          <p:cNvSpPr txBox="1">
            <a:spLocks noGrp="1"/>
          </p:cNvSpPr>
          <p:nvPr>
            <p:ph type="subTitle" idx="2"/>
          </p:nvPr>
        </p:nvSpPr>
        <p:spPr>
          <a:xfrm>
            <a:off x="2031792" y="3192953"/>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2pPr>
            <a:lvl3pPr lvl="2"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3pPr>
            <a:lvl4pPr lvl="3"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4pPr>
            <a:lvl5pPr lvl="4"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5pPr>
            <a:lvl6pPr lvl="5"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6pPr>
            <a:lvl7pPr lvl="6"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7pPr>
            <a:lvl8pPr lvl="7"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8pPr>
            <a:lvl9pPr lvl="8"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9pPr>
          </a:lstStyle>
          <a:p>
            <a:endParaRPr/>
          </a:p>
        </p:txBody>
      </p:sp>
      <p:sp>
        <p:nvSpPr>
          <p:cNvPr id="45" name="Google Shape;45;p10"/>
          <p:cNvSpPr txBox="1">
            <a:spLocks noGrp="1"/>
          </p:cNvSpPr>
          <p:nvPr>
            <p:ph type="subTitle" idx="3"/>
          </p:nvPr>
        </p:nvSpPr>
        <p:spPr>
          <a:xfrm>
            <a:off x="4928658" y="3455318"/>
            <a:ext cx="26151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Nanum Gothic"/>
              <a:buNone/>
              <a:defRPr>
                <a:solidFill>
                  <a:schemeClr val="dk1"/>
                </a:solidFill>
                <a:latin typeface="Nanum Gothic"/>
                <a:ea typeface="Nanum Gothic"/>
                <a:cs typeface="Nanum Gothic"/>
                <a:sym typeface="Nanum Gothic"/>
              </a:defRPr>
            </a:lvl1pPr>
            <a:lvl2pPr lvl="1"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2pPr>
            <a:lvl3pPr lvl="2"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3pPr>
            <a:lvl4pPr lvl="3"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4pPr>
            <a:lvl5pPr lvl="4"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5pPr>
            <a:lvl6pPr lvl="5"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6pPr>
            <a:lvl7pPr lvl="6"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7pPr>
            <a:lvl8pPr lvl="7"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8pPr>
            <a:lvl9pPr lvl="8" algn="ctr" rtl="0">
              <a:lnSpc>
                <a:spcPct val="100000"/>
              </a:lnSpc>
              <a:spcBef>
                <a:spcPts val="0"/>
              </a:spcBef>
              <a:spcAft>
                <a:spcPts val="0"/>
              </a:spcAft>
              <a:buClr>
                <a:schemeClr val="dk1"/>
              </a:buClr>
              <a:buSzPts val="1800"/>
              <a:buFont typeface="Nanum Gothic"/>
              <a:buNone/>
              <a:defRPr sz="1800">
                <a:solidFill>
                  <a:schemeClr val="dk1"/>
                </a:solidFill>
                <a:latin typeface="Nanum Gothic"/>
                <a:ea typeface="Nanum Gothic"/>
                <a:cs typeface="Nanum Gothic"/>
                <a:sym typeface="Nanum Gothic"/>
              </a:defRPr>
            </a:lvl9pPr>
          </a:lstStyle>
          <a:p>
            <a:endParaRPr/>
          </a:p>
        </p:txBody>
      </p:sp>
      <p:sp>
        <p:nvSpPr>
          <p:cNvPr id="46" name="Google Shape;46;p10"/>
          <p:cNvSpPr txBox="1">
            <a:spLocks noGrp="1"/>
          </p:cNvSpPr>
          <p:nvPr>
            <p:ph type="subTitle" idx="4"/>
          </p:nvPr>
        </p:nvSpPr>
        <p:spPr>
          <a:xfrm>
            <a:off x="5360208" y="3192953"/>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2pPr>
            <a:lvl3pPr lvl="2"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3pPr>
            <a:lvl4pPr lvl="3"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4pPr>
            <a:lvl5pPr lvl="4"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5pPr>
            <a:lvl6pPr lvl="5"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6pPr>
            <a:lvl7pPr lvl="6"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7pPr>
            <a:lvl8pPr lvl="7"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8pPr>
            <a:lvl9pPr lvl="8" algn="ctr" rtl="0">
              <a:lnSpc>
                <a:spcPct val="100000"/>
              </a:lnSpc>
              <a:spcBef>
                <a:spcPts val="0"/>
              </a:spcBef>
              <a:spcAft>
                <a:spcPts val="0"/>
              </a:spcAft>
              <a:buClr>
                <a:schemeClr val="dk1"/>
              </a:buClr>
              <a:buSzPts val="2200"/>
              <a:buFont typeface="Jua"/>
              <a:buNone/>
              <a:defRPr sz="2200">
                <a:solidFill>
                  <a:schemeClr val="dk1"/>
                </a:solidFill>
                <a:latin typeface="Jua"/>
                <a:ea typeface="Jua"/>
                <a:cs typeface="Jua"/>
                <a:sym typeface="Jua"/>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500"/>
              <a:buFont typeface="Jua"/>
              <a:buNone/>
              <a:defRPr sz="2500">
                <a:solidFill>
                  <a:schemeClr val="dk1"/>
                </a:solidFill>
                <a:latin typeface="Jua"/>
                <a:ea typeface="Jua"/>
                <a:cs typeface="Jua"/>
                <a:sym typeface="Jua"/>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Nanum Gothic"/>
              <a:buChar char="●"/>
              <a:defRPr sz="1800">
                <a:solidFill>
                  <a:schemeClr val="dk1"/>
                </a:solidFill>
                <a:latin typeface="Nanum Gothic"/>
                <a:ea typeface="Nanum Gothic"/>
                <a:cs typeface="Nanum Gothic"/>
                <a:sym typeface="Nanum Gothic"/>
              </a:defRPr>
            </a:lvl1pPr>
            <a:lvl2pPr marL="914400" lvl="1"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2pPr>
            <a:lvl3pPr marL="1371600" lvl="2"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3pPr>
            <a:lvl4pPr marL="1828800" lvl="3"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4pPr>
            <a:lvl5pPr marL="2286000" lvl="4"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5pPr>
            <a:lvl6pPr marL="2743200" lvl="5"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6pPr>
            <a:lvl7pPr marL="3200400" lvl="6"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7pPr>
            <a:lvl8pPr marL="3657600" lvl="7"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8pPr>
            <a:lvl9pPr marL="4114800" lvl="8" indent="-317500">
              <a:lnSpc>
                <a:spcPct val="115000"/>
              </a:lnSpc>
              <a:spcBef>
                <a:spcPts val="1600"/>
              </a:spcBef>
              <a:spcAft>
                <a:spcPts val="1600"/>
              </a:spcAft>
              <a:buClr>
                <a:schemeClr val="dk1"/>
              </a:buClr>
              <a:buSzPts val="1400"/>
              <a:buFont typeface="Nanum Gothic"/>
              <a:buChar char="■"/>
              <a:defRPr>
                <a:solidFill>
                  <a:schemeClr val="dk1"/>
                </a:solidFill>
                <a:latin typeface="Nanum Gothic"/>
                <a:ea typeface="Nanum Gothic"/>
                <a:cs typeface="Nanum Gothic"/>
                <a:sym typeface="Nanum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4.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30.xml"/><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3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30.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1.xml"/></Relationships>
</file>

<file path=ppt/slides/_rels/slide38.xml.rels><?xml version="1.0" encoding="UTF-8" standalone="yes"?>
<Relationships xmlns="http://schemas.openxmlformats.org/package/2006/relationships"><Relationship Id="rId8" Type="http://schemas.openxmlformats.org/officeDocument/2006/relationships/hyperlink" Target="https://www.performance.gov/cx/assets/files/Human_Centered_Design_Discovery_Stage_Field_Guide.pdf" TargetMode="External"/><Relationship Id="rId3" Type="http://schemas.openxmlformats.org/officeDocument/2006/relationships/hyperlink" Target="https://methods.18f.gov/" TargetMode="External"/><Relationship Id="rId7" Type="http://schemas.openxmlformats.org/officeDocument/2006/relationships/hyperlink" Target="https://sprint.usds.gov/" TargetMode="External"/><Relationship Id="rId2" Type="http://schemas.openxmlformats.org/officeDocument/2006/relationships/notesSlide" Target="../notesSlides/notesSlide38.xml"/><Relationship Id="rId1" Type="http://schemas.openxmlformats.org/officeDocument/2006/relationships/slideLayout" Target="../slideLayouts/slideLayout7.xml"/><Relationship Id="rId6" Type="http://schemas.openxmlformats.org/officeDocument/2006/relationships/hyperlink" Target="https://www.gov.uk/service-manual/design" TargetMode="External"/><Relationship Id="rId5" Type="http://schemas.openxmlformats.org/officeDocument/2006/relationships/hyperlink" Target="https://www.designkit.org/resources" TargetMode="External"/><Relationship Id="rId4" Type="http://schemas.openxmlformats.org/officeDocument/2006/relationships/hyperlink" Target="https://www.designkit.org/methods" TargetMode="External"/><Relationship Id="rId9" Type="http://schemas.openxmlformats.org/officeDocument/2006/relationships/hyperlink" Target="https://good.servic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DDFEC"/>
        </a:solidFill>
        <a:effectLst/>
      </p:bgPr>
    </p:bg>
    <p:spTree>
      <p:nvGrpSpPr>
        <p:cNvPr id="1" name="Shape 186"/>
        <p:cNvGrpSpPr/>
        <p:nvPr/>
      </p:nvGrpSpPr>
      <p:grpSpPr>
        <a:xfrm>
          <a:off x="0" y="0"/>
          <a:ext cx="0" cy="0"/>
          <a:chOff x="0" y="0"/>
          <a:chExt cx="0" cy="0"/>
        </a:xfrm>
      </p:grpSpPr>
      <p:sp>
        <p:nvSpPr>
          <p:cNvPr id="187" name="Google Shape;187;p36"/>
          <p:cNvSpPr txBox="1">
            <a:spLocks noGrp="1"/>
          </p:cNvSpPr>
          <p:nvPr>
            <p:ph type="title"/>
          </p:nvPr>
        </p:nvSpPr>
        <p:spPr>
          <a:xfrm>
            <a:off x="713225" y="1061728"/>
            <a:ext cx="7708500" cy="14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900" b="1" dirty="0">
                <a:latin typeface="Arial Rounded"/>
                <a:ea typeface="Arial Rounded"/>
                <a:cs typeface="Arial Rounded"/>
                <a:sym typeface="Arial Rounded"/>
              </a:rPr>
              <a:t>You're a Human-Centered Designer! Trust me!</a:t>
            </a:r>
            <a:endParaRPr sz="3900" b="1" dirty="0">
              <a:latin typeface="Arial Rounded"/>
              <a:ea typeface="Arial Rounded"/>
              <a:cs typeface="Arial Rounded"/>
              <a:sym typeface="Arial Rounded"/>
            </a:endParaRPr>
          </a:p>
        </p:txBody>
      </p:sp>
      <p:sp>
        <p:nvSpPr>
          <p:cNvPr id="189" name="Google Shape;189;p36"/>
          <p:cNvSpPr txBox="1">
            <a:spLocks noGrp="1"/>
          </p:cNvSpPr>
          <p:nvPr>
            <p:ph type="subTitle" idx="1"/>
          </p:nvPr>
        </p:nvSpPr>
        <p:spPr>
          <a:xfrm>
            <a:off x="1930325" y="2587000"/>
            <a:ext cx="5274300" cy="834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dirty="0"/>
              <a:t>Sharing an essential government skill set for service success</a:t>
            </a:r>
            <a:endParaRPr dirty="0"/>
          </a:p>
        </p:txBody>
      </p:sp>
      <p:sp>
        <p:nvSpPr>
          <p:cNvPr id="188" name="Google Shape;188;p36"/>
          <p:cNvSpPr txBox="1">
            <a:spLocks noGrp="1"/>
          </p:cNvSpPr>
          <p:nvPr>
            <p:ph type="subTitle" idx="4294967295"/>
          </p:nvPr>
        </p:nvSpPr>
        <p:spPr>
          <a:xfrm>
            <a:off x="2637575" y="3503075"/>
            <a:ext cx="3859800" cy="94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rgbClr val="0E2A47"/>
                </a:solidFill>
              </a:rPr>
              <a:t>2021 User Experience Summit</a:t>
            </a:r>
            <a:endParaRPr sz="1600" dirty="0">
              <a:solidFill>
                <a:srgbClr val="0E2A47"/>
              </a:solidFill>
            </a:endParaRPr>
          </a:p>
          <a:p>
            <a:pPr marL="0" lvl="0" indent="0" algn="ctr" rtl="0">
              <a:spcBef>
                <a:spcPts val="1600"/>
              </a:spcBef>
              <a:spcAft>
                <a:spcPts val="1600"/>
              </a:spcAft>
              <a:buNone/>
            </a:pPr>
            <a:r>
              <a:rPr lang="en" sz="1600" dirty="0">
                <a:solidFill>
                  <a:srgbClr val="0E2A47"/>
                </a:solidFill>
              </a:rPr>
              <a:t>June 24, 2021</a:t>
            </a:r>
            <a:endParaRPr sz="1600" dirty="0">
              <a:solidFill>
                <a:srgbClr val="0E2A47"/>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8" name="Google Shape;308;p45" descr="Decorative">
            <a:extLst>
              <a:ext uri="{C183D7F6-B498-43B3-948B-1728B52AA6E4}">
                <adec:decorative xmlns:adec="http://schemas.microsoft.com/office/drawing/2017/decorative" val="0"/>
              </a:ext>
            </a:extLst>
          </p:cNvPr>
          <p:cNvSpPr/>
          <p:nvPr/>
        </p:nvSpPr>
        <p:spPr>
          <a:xfrm rot="-440281">
            <a:off x="2042086" y="1406544"/>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5"/>
          <p:cNvSpPr txBox="1">
            <a:spLocks noGrp="1"/>
          </p:cNvSpPr>
          <p:nvPr>
            <p:ph type="title" idx="4"/>
          </p:nvPr>
        </p:nvSpPr>
        <p:spPr>
          <a:xfrm>
            <a:off x="2161900" y="1475894"/>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316" name="Google Shape;316;p45"/>
          <p:cNvSpPr txBox="1">
            <a:spLocks noGrp="1"/>
          </p:cNvSpPr>
          <p:nvPr>
            <p:ph type="title" idx="2"/>
          </p:nvPr>
        </p:nvSpPr>
        <p:spPr>
          <a:xfrm>
            <a:off x="1385800" y="2061025"/>
            <a:ext cx="1963200" cy="5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rial Rounded"/>
                <a:ea typeface="Arial Rounded"/>
                <a:cs typeface="Arial Rounded"/>
                <a:sym typeface="Arial Rounded"/>
              </a:rPr>
              <a:t>Empathy for users (and each other)</a:t>
            </a:r>
            <a:endParaRPr dirty="0">
              <a:latin typeface="Arial Rounded"/>
              <a:ea typeface="Arial Rounded"/>
              <a:cs typeface="Arial Rounded"/>
              <a:sym typeface="Arial Rounded"/>
            </a:endParaRPr>
          </a:p>
        </p:txBody>
      </p:sp>
      <p:sp>
        <p:nvSpPr>
          <p:cNvPr id="310" name="Google Shape;310;p45"/>
          <p:cNvSpPr txBox="1">
            <a:spLocks noGrp="1"/>
          </p:cNvSpPr>
          <p:nvPr>
            <p:ph type="subTitle" idx="1"/>
          </p:nvPr>
        </p:nvSpPr>
        <p:spPr>
          <a:xfrm>
            <a:off x="1247950" y="3257113"/>
            <a:ext cx="2148300" cy="9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Start with a mindset </a:t>
            </a:r>
            <a:endParaRPr sz="1600" dirty="0"/>
          </a:p>
        </p:txBody>
      </p:sp>
      <p:sp>
        <p:nvSpPr>
          <p:cNvPr id="309" name="Google Shape;309;p45" descr="Decorative">
            <a:extLst>
              <a:ext uri="{C183D7F6-B498-43B3-948B-1728B52AA6E4}">
                <adec:decorative xmlns:adec="http://schemas.microsoft.com/office/drawing/2017/decorative" val="0"/>
              </a:ext>
            </a:extLst>
          </p:cNvPr>
          <p:cNvSpPr/>
          <p:nvPr/>
        </p:nvSpPr>
        <p:spPr>
          <a:xfrm rot="-440281">
            <a:off x="4246766" y="1406544"/>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5"/>
          <p:cNvSpPr txBox="1">
            <a:spLocks noGrp="1"/>
          </p:cNvSpPr>
          <p:nvPr>
            <p:ph type="title" idx="5"/>
          </p:nvPr>
        </p:nvSpPr>
        <p:spPr>
          <a:xfrm>
            <a:off x="4366581" y="1475897"/>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solidFill>
                <a:schemeClr val="lt1"/>
              </a:solidFill>
            </a:endParaRPr>
          </a:p>
        </p:txBody>
      </p:sp>
      <p:sp>
        <p:nvSpPr>
          <p:cNvPr id="318" name="Google Shape;318;p45"/>
          <p:cNvSpPr txBox="1">
            <a:spLocks noGrp="1"/>
          </p:cNvSpPr>
          <p:nvPr>
            <p:ph type="title"/>
          </p:nvPr>
        </p:nvSpPr>
        <p:spPr>
          <a:xfrm>
            <a:off x="903249" y="510040"/>
            <a:ext cx="7092175" cy="5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b="1" dirty="0">
                <a:latin typeface="Arial Rounded"/>
                <a:ea typeface="Arial Rounded"/>
                <a:cs typeface="Arial Rounded"/>
                <a:sym typeface="Arial Rounded"/>
              </a:rPr>
              <a:t>Key values for how our team works</a:t>
            </a:r>
            <a:endParaRPr sz="3000" b="1" dirty="0">
              <a:latin typeface="Arial Rounded"/>
              <a:ea typeface="Arial Rounded"/>
              <a:cs typeface="Arial Rounded"/>
              <a:sym typeface="Arial Rounded"/>
            </a:endParaRPr>
          </a:p>
        </p:txBody>
      </p:sp>
      <p:sp>
        <p:nvSpPr>
          <p:cNvPr id="317" name="Google Shape;317;p45"/>
          <p:cNvSpPr txBox="1">
            <a:spLocks noGrp="1"/>
          </p:cNvSpPr>
          <p:nvPr>
            <p:ph type="subTitle" idx="3"/>
          </p:nvPr>
        </p:nvSpPr>
        <p:spPr>
          <a:xfrm>
            <a:off x="3499353" y="3252754"/>
            <a:ext cx="2145300" cy="98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Incorporate the mindset into designing and planning</a:t>
            </a:r>
            <a:endParaRPr sz="1600" dirty="0"/>
          </a:p>
        </p:txBody>
      </p:sp>
      <p:sp>
        <p:nvSpPr>
          <p:cNvPr id="307" name="Google Shape;307;p45" descr="Decorative">
            <a:extLst>
              <a:ext uri="{C183D7F6-B498-43B3-948B-1728B52AA6E4}">
                <adec:decorative xmlns:adec="http://schemas.microsoft.com/office/drawing/2017/decorative" val="0"/>
              </a:ext>
            </a:extLst>
          </p:cNvPr>
          <p:cNvSpPr/>
          <p:nvPr/>
        </p:nvSpPr>
        <p:spPr>
          <a:xfrm rot="-440281">
            <a:off x="6474620" y="1406544"/>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5"/>
          <p:cNvSpPr txBox="1">
            <a:spLocks/>
          </p:cNvSpPr>
          <p:nvPr/>
        </p:nvSpPr>
        <p:spPr>
          <a:xfrm>
            <a:off x="6594425" y="1478794"/>
            <a:ext cx="411000" cy="4572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chemeClr val="lt1"/>
              </a:buClr>
              <a:buSzPts val="2200"/>
              <a:buFont typeface="Jua"/>
              <a:buNone/>
              <a:tabLst/>
              <a:defRPr/>
            </a:pPr>
            <a:r>
              <a:rPr kumimoji="0" lang="en" sz="2200" b="1" i="0" u="none" strike="noStrike" kern="0" cap="none" spc="0" normalizeH="0" baseline="0" noProof="0">
                <a:ln>
                  <a:noFill/>
                </a:ln>
                <a:solidFill>
                  <a:schemeClr val="lt1"/>
                </a:solidFill>
                <a:effectLst/>
                <a:uLnTx/>
                <a:uFillTx/>
                <a:latin typeface="Jua"/>
                <a:ea typeface="Jua"/>
                <a:cs typeface="Jua"/>
                <a:sym typeface="Jua"/>
              </a:rPr>
              <a:t>3</a:t>
            </a:r>
            <a:endParaRPr kumimoji="0" lang="en" sz="2200" b="1" i="0" u="none" strike="noStrike" kern="0" cap="none" spc="0" normalizeH="0" baseline="0" noProof="0" dirty="0">
              <a:ln>
                <a:noFill/>
              </a:ln>
              <a:solidFill>
                <a:schemeClr val="lt1"/>
              </a:solidFill>
              <a:effectLst/>
              <a:uLnTx/>
              <a:uFillTx/>
              <a:latin typeface="Jua"/>
              <a:ea typeface="Jua"/>
              <a:cs typeface="Jua"/>
              <a:sym typeface="Jua"/>
            </a:endParaRPr>
          </a:p>
        </p:txBody>
      </p:sp>
      <p:sp>
        <p:nvSpPr>
          <p:cNvPr id="311" name="Google Shape;311;p45"/>
          <p:cNvSpPr txBox="1">
            <a:spLocks/>
          </p:cNvSpPr>
          <p:nvPr/>
        </p:nvSpPr>
        <p:spPr>
          <a:xfrm>
            <a:off x="6012897" y="2061027"/>
            <a:ext cx="1618200" cy="5187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chemeClr val="dk1"/>
              </a:buClr>
              <a:buSzPts val="2200"/>
              <a:buFont typeface="Jua"/>
              <a:buNone/>
              <a:tabLst/>
              <a:defRPr/>
            </a:pPr>
            <a:r>
              <a:rPr kumimoji="0" lang="en-US" sz="2200" b="0" i="0" u="none" strike="noStrike" kern="0" cap="none" spc="0" normalizeH="0" baseline="0" noProof="0">
                <a:ln>
                  <a:noFill/>
                </a:ln>
                <a:solidFill>
                  <a:schemeClr val="dk1"/>
                </a:solidFill>
                <a:effectLst/>
                <a:uLnTx/>
                <a:uFillTx/>
                <a:latin typeface="Arial Rounded"/>
                <a:ea typeface="Arial Rounded"/>
                <a:cs typeface="Arial Rounded"/>
                <a:sym typeface="Arial Rounded"/>
              </a:rPr>
              <a:t>Always be learning</a:t>
            </a:r>
            <a:endParaRPr kumimoji="0" lang="en-US" sz="2200" b="0" i="0" u="none" strike="noStrike" kern="0" cap="none" spc="0" normalizeH="0" baseline="0" noProof="0" dirty="0">
              <a:ln>
                <a:noFill/>
              </a:ln>
              <a:solidFill>
                <a:schemeClr val="dk1"/>
              </a:solidFill>
              <a:effectLst/>
              <a:uLnTx/>
              <a:uFillTx/>
              <a:latin typeface="Arial Rounded"/>
              <a:ea typeface="Arial Rounded"/>
              <a:cs typeface="Arial Rounded"/>
              <a:sym typeface="Arial Rounded"/>
            </a:endParaRPr>
          </a:p>
        </p:txBody>
      </p:sp>
      <p:sp>
        <p:nvSpPr>
          <p:cNvPr id="312" name="Google Shape;312;p45"/>
          <p:cNvSpPr txBox="1">
            <a:spLocks noGrp="1"/>
          </p:cNvSpPr>
          <p:nvPr>
            <p:ph type="subTitle" idx="6"/>
          </p:nvPr>
        </p:nvSpPr>
        <p:spPr>
          <a:xfrm>
            <a:off x="5747777" y="3257113"/>
            <a:ext cx="2148300" cy="9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Execute and iterate. It’s a continuous process!</a:t>
            </a:r>
            <a:endParaRPr sz="1600" dirty="0"/>
          </a:p>
        </p:txBody>
      </p:sp>
      <p:sp>
        <p:nvSpPr>
          <p:cNvPr id="15" name="Google Shape;316;p45">
            <a:extLst>
              <a:ext uri="{FF2B5EF4-FFF2-40B4-BE49-F238E27FC236}">
                <a16:creationId xmlns:a16="http://schemas.microsoft.com/office/drawing/2014/main" id="{712727C3-7162-4511-BC04-C709C6B55858}"/>
              </a:ext>
            </a:extLst>
          </p:cNvPr>
          <p:cNvSpPr txBox="1">
            <a:spLocks/>
          </p:cNvSpPr>
          <p:nvPr/>
        </p:nvSpPr>
        <p:spPr>
          <a:xfrm>
            <a:off x="3585638" y="2061025"/>
            <a:ext cx="1963200" cy="51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1pPr>
            <a:lvl2pPr marR="0" lvl="1"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2pPr>
            <a:lvl3pPr marR="0" lvl="2"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3pPr>
            <a:lvl4pPr marR="0" lvl="3"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4pPr>
            <a:lvl5pPr marR="0" lvl="4"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5pPr>
            <a:lvl6pPr marR="0" lvl="5"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6pPr>
            <a:lvl7pPr marR="0" lvl="6"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7pPr>
            <a:lvl8pPr marR="0" lvl="7"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8pPr>
            <a:lvl9pPr marR="0" lvl="8"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9pPr>
          </a:lstStyle>
          <a:p>
            <a:r>
              <a:rPr lang="en-US" dirty="0">
                <a:latin typeface="Arial Rounded"/>
                <a:ea typeface="Arial Rounded"/>
                <a:cs typeface="Arial Rounded"/>
                <a:sym typeface="Arial Rounded"/>
              </a:rPr>
              <a:t>Design </a:t>
            </a:r>
            <a:r>
              <a:rPr lang="en-US" u="sng" dirty="0">
                <a:latin typeface="Arial Rounded"/>
                <a:ea typeface="Arial Rounded"/>
                <a:cs typeface="Arial Rounded"/>
                <a:sym typeface="Arial Rounded"/>
              </a:rPr>
              <a:t>with</a:t>
            </a:r>
            <a:r>
              <a:rPr lang="en-US" dirty="0">
                <a:latin typeface="Arial Rounded"/>
                <a:ea typeface="Arial Rounded"/>
                <a:cs typeface="Arial Rounded"/>
                <a:sym typeface="Arial Rounded"/>
              </a:rPr>
              <a:t> users, not for them</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6">
            <a:extLst>
              <a:ext uri="{C183D7F6-B498-43B3-948B-1728B52AA6E4}">
                <adec:decorative xmlns:adec="http://schemas.microsoft.com/office/drawing/2017/decorative" val="0"/>
              </a:ext>
            </a:extLst>
          </p:cNvPr>
          <p:cNvSpPr txBox="1">
            <a:spLocks noGrp="1"/>
          </p:cNvSpPr>
          <p:nvPr>
            <p:ph type="title"/>
          </p:nvPr>
        </p:nvSpPr>
        <p:spPr>
          <a:xfrm>
            <a:off x="437249" y="539500"/>
            <a:ext cx="8423529"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Your values should influence everything you do</a:t>
            </a:r>
            <a:endParaRPr b="1" dirty="0">
              <a:latin typeface="Arial Rounded"/>
              <a:ea typeface="Arial Rounded"/>
              <a:cs typeface="Arial Rounded"/>
              <a:sym typeface="Arial Rounded"/>
            </a:endParaRPr>
          </a:p>
        </p:txBody>
      </p:sp>
      <p:sp>
        <p:nvSpPr>
          <p:cNvPr id="326" name="Google Shape;326;p46" descr="Decorative"/>
          <p:cNvSpPr/>
          <p:nvPr/>
        </p:nvSpPr>
        <p:spPr>
          <a:xfrm rot="-440281">
            <a:off x="1853229" y="1447690"/>
            <a:ext cx="650629" cy="4924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6"/>
          <p:cNvSpPr txBox="1">
            <a:spLocks noGrp="1"/>
          </p:cNvSpPr>
          <p:nvPr>
            <p:ph type="title" idx="4294967295"/>
          </p:nvPr>
        </p:nvSpPr>
        <p:spPr>
          <a:xfrm>
            <a:off x="1973024" y="1465330"/>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rPr>
              <a:t>1</a:t>
            </a:r>
            <a:endParaRPr sz="2400" dirty="0">
              <a:solidFill>
                <a:schemeClr val="lt1"/>
              </a:solidFill>
            </a:endParaRPr>
          </a:p>
        </p:txBody>
      </p:sp>
      <p:sp>
        <p:nvSpPr>
          <p:cNvPr id="324" name="Google Shape;324;p46"/>
          <p:cNvSpPr txBox="1"/>
          <p:nvPr/>
        </p:nvSpPr>
        <p:spPr>
          <a:xfrm>
            <a:off x="1023541" y="2027706"/>
            <a:ext cx="2310000" cy="61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dk1"/>
                </a:solidFill>
                <a:latin typeface="Nanum Gothic"/>
                <a:ea typeface="Nanum Gothic"/>
                <a:cs typeface="Nanum Gothic"/>
                <a:sym typeface="Nanum Gothic"/>
              </a:rPr>
              <a:t>How you hire</a:t>
            </a:r>
            <a:endParaRPr sz="1800" dirty="0">
              <a:solidFill>
                <a:schemeClr val="dk1"/>
              </a:solidFill>
              <a:latin typeface="Nanum Gothic"/>
              <a:ea typeface="Nanum Gothic"/>
              <a:cs typeface="Nanum Gothic"/>
              <a:sym typeface="Nanum Gothic"/>
            </a:endParaRPr>
          </a:p>
        </p:txBody>
      </p:sp>
      <p:sp>
        <p:nvSpPr>
          <p:cNvPr id="328" name="Google Shape;328;p46">
            <a:extLst>
              <a:ext uri="{C183D7F6-B498-43B3-948B-1728B52AA6E4}">
                <adec:decorative xmlns:adec="http://schemas.microsoft.com/office/drawing/2017/decorative" val="1"/>
              </a:ext>
            </a:extLst>
          </p:cNvPr>
          <p:cNvSpPr/>
          <p:nvPr/>
        </p:nvSpPr>
        <p:spPr>
          <a:xfrm rot="-440281">
            <a:off x="6641407" y="1395980"/>
            <a:ext cx="650629" cy="595892"/>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6"/>
          <p:cNvSpPr txBox="1">
            <a:spLocks noGrp="1"/>
          </p:cNvSpPr>
          <p:nvPr>
            <p:ph type="title" idx="4294967295"/>
          </p:nvPr>
        </p:nvSpPr>
        <p:spPr>
          <a:xfrm>
            <a:off x="6761201" y="1465330"/>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2</a:t>
            </a:r>
            <a:endParaRPr sz="2400" dirty="0"/>
          </a:p>
        </p:txBody>
      </p:sp>
      <p:sp>
        <p:nvSpPr>
          <p:cNvPr id="325" name="Google Shape;325;p46"/>
          <p:cNvSpPr txBox="1"/>
          <p:nvPr/>
        </p:nvSpPr>
        <p:spPr>
          <a:xfrm>
            <a:off x="5814997" y="2027706"/>
            <a:ext cx="2310000" cy="61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dk1"/>
                </a:solidFill>
                <a:latin typeface="Nanum Gothic"/>
                <a:ea typeface="Nanum Gothic"/>
                <a:cs typeface="Nanum Gothic"/>
                <a:sym typeface="Nanum Gothic"/>
              </a:rPr>
              <a:t>Who you hire</a:t>
            </a:r>
            <a:br>
              <a:rPr lang="en" sz="1800" dirty="0">
                <a:solidFill>
                  <a:schemeClr val="dk1"/>
                </a:solidFill>
                <a:latin typeface="Nanum Gothic"/>
                <a:ea typeface="Nanum Gothic"/>
                <a:cs typeface="Nanum Gothic"/>
                <a:sym typeface="Nanum Gothic"/>
              </a:rPr>
            </a:br>
            <a:r>
              <a:rPr lang="en" sz="1800" dirty="0">
                <a:solidFill>
                  <a:schemeClr val="dk1"/>
                </a:solidFill>
                <a:latin typeface="Nanum Gothic"/>
                <a:ea typeface="Nanum Gothic"/>
                <a:cs typeface="Nanum Gothic"/>
                <a:sym typeface="Nanum Gothic"/>
              </a:rPr>
              <a:t>(Team composition)</a:t>
            </a:r>
            <a:endParaRPr sz="1800" dirty="0">
              <a:solidFill>
                <a:schemeClr val="dk1"/>
              </a:solidFill>
              <a:latin typeface="Nanum Gothic"/>
              <a:ea typeface="Nanum Gothic"/>
              <a:cs typeface="Nanum Gothic"/>
              <a:sym typeface="Nanum Gothic"/>
            </a:endParaRPr>
          </a:p>
        </p:txBody>
      </p:sp>
      <p:sp>
        <p:nvSpPr>
          <p:cNvPr id="337" name="Google Shape;337;p46">
            <a:extLst>
              <a:ext uri="{C183D7F6-B498-43B3-948B-1728B52AA6E4}">
                <adec:decorative xmlns:adec="http://schemas.microsoft.com/office/drawing/2017/decorative" val="1"/>
              </a:ext>
            </a:extLst>
          </p:cNvPr>
          <p:cNvSpPr/>
          <p:nvPr/>
        </p:nvSpPr>
        <p:spPr>
          <a:xfrm rot="-440281">
            <a:off x="1848692" y="3014468"/>
            <a:ext cx="650629" cy="595892"/>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6"/>
          <p:cNvSpPr txBox="1">
            <a:spLocks noGrp="1"/>
          </p:cNvSpPr>
          <p:nvPr>
            <p:ph type="title" idx="4294967295"/>
          </p:nvPr>
        </p:nvSpPr>
        <p:spPr>
          <a:xfrm>
            <a:off x="1968486" y="3083818"/>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3</a:t>
            </a:r>
            <a:endParaRPr sz="2400" dirty="0"/>
          </a:p>
        </p:txBody>
      </p:sp>
      <p:sp>
        <p:nvSpPr>
          <p:cNvPr id="335" name="Google Shape;335;p46"/>
          <p:cNvSpPr txBox="1"/>
          <p:nvPr/>
        </p:nvSpPr>
        <p:spPr>
          <a:xfrm>
            <a:off x="1019003" y="3645003"/>
            <a:ext cx="2310000" cy="61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dk1"/>
                </a:solidFill>
                <a:latin typeface="Nanum Gothic"/>
                <a:ea typeface="Nanum Gothic"/>
                <a:cs typeface="Nanum Gothic"/>
                <a:sym typeface="Nanum Gothic"/>
              </a:rPr>
              <a:t>How you plan, perform and measure the work</a:t>
            </a:r>
            <a:endParaRPr sz="1800" dirty="0">
              <a:solidFill>
                <a:schemeClr val="dk1"/>
              </a:solidFill>
              <a:latin typeface="Nanum Gothic"/>
              <a:ea typeface="Nanum Gothic"/>
              <a:cs typeface="Nanum Gothic"/>
              <a:sym typeface="Nanum Gothic"/>
            </a:endParaRPr>
          </a:p>
        </p:txBody>
      </p:sp>
      <p:grpSp>
        <p:nvGrpSpPr>
          <p:cNvPr id="330" name="Google Shape;330;p46">
            <a:extLst>
              <a:ext uri="{C183D7F6-B498-43B3-948B-1728B52AA6E4}">
                <adec:decorative xmlns:adec="http://schemas.microsoft.com/office/drawing/2017/decorative" val="1"/>
              </a:ext>
            </a:extLst>
          </p:cNvPr>
          <p:cNvGrpSpPr/>
          <p:nvPr/>
        </p:nvGrpSpPr>
        <p:grpSpPr>
          <a:xfrm>
            <a:off x="3397297" y="1637705"/>
            <a:ext cx="2349406" cy="2325290"/>
            <a:chOff x="1153400" y="238125"/>
            <a:chExt cx="5260650" cy="5206650"/>
          </a:xfrm>
        </p:grpSpPr>
        <p:sp>
          <p:nvSpPr>
            <p:cNvPr id="331" name="Google Shape;331;p46" descr="Decorative graphic of a puzzle piece"/>
            <p:cNvSpPr/>
            <p:nvPr/>
          </p:nvSpPr>
          <p:spPr>
            <a:xfrm>
              <a:off x="1667050" y="238125"/>
              <a:ext cx="2420950" cy="2771475"/>
            </a:xfrm>
            <a:custGeom>
              <a:avLst/>
              <a:gdLst/>
              <a:ahLst/>
              <a:cxnLst/>
              <a:rect l="l" t="t" r="r" b="b"/>
              <a:pathLst>
                <a:path w="96838" h="110859" extrusionOk="0">
                  <a:moveTo>
                    <a:pt x="45004" y="0"/>
                  </a:moveTo>
                  <a:cubicBezTo>
                    <a:pt x="37241" y="0"/>
                    <a:pt x="30412" y="5312"/>
                    <a:pt x="30353" y="12024"/>
                  </a:cubicBezTo>
                  <a:cubicBezTo>
                    <a:pt x="30295" y="16169"/>
                    <a:pt x="33097" y="18679"/>
                    <a:pt x="36949" y="20955"/>
                  </a:cubicBezTo>
                  <a:cubicBezTo>
                    <a:pt x="36949" y="20955"/>
                    <a:pt x="23900" y="17816"/>
                    <a:pt x="13748" y="17816"/>
                  </a:cubicBezTo>
                  <a:cubicBezTo>
                    <a:pt x="8672" y="17816"/>
                    <a:pt x="4320" y="18601"/>
                    <a:pt x="2686" y="20955"/>
                  </a:cubicBezTo>
                  <a:cubicBezTo>
                    <a:pt x="1635" y="22473"/>
                    <a:pt x="2686" y="55160"/>
                    <a:pt x="2686" y="55160"/>
                  </a:cubicBezTo>
                  <a:cubicBezTo>
                    <a:pt x="4787" y="50957"/>
                    <a:pt x="8523" y="49090"/>
                    <a:pt x="12900" y="49090"/>
                  </a:cubicBezTo>
                  <a:lnTo>
                    <a:pt x="13251" y="49090"/>
                  </a:lnTo>
                  <a:cubicBezTo>
                    <a:pt x="19963" y="49206"/>
                    <a:pt x="25859" y="51483"/>
                    <a:pt x="26092" y="63215"/>
                  </a:cubicBezTo>
                  <a:cubicBezTo>
                    <a:pt x="26151" y="71504"/>
                    <a:pt x="20430" y="77749"/>
                    <a:pt x="13718" y="77749"/>
                  </a:cubicBezTo>
                  <a:lnTo>
                    <a:pt x="13543" y="77749"/>
                  </a:lnTo>
                  <a:cubicBezTo>
                    <a:pt x="9048" y="77691"/>
                    <a:pt x="4729" y="74656"/>
                    <a:pt x="2627" y="70278"/>
                  </a:cubicBezTo>
                  <a:cubicBezTo>
                    <a:pt x="2627" y="70278"/>
                    <a:pt x="1" y="100864"/>
                    <a:pt x="2627" y="103958"/>
                  </a:cubicBezTo>
                  <a:cubicBezTo>
                    <a:pt x="7063" y="109133"/>
                    <a:pt x="17635" y="110859"/>
                    <a:pt x="29759" y="110859"/>
                  </a:cubicBezTo>
                  <a:cubicBezTo>
                    <a:pt x="54006" y="110859"/>
                    <a:pt x="84463" y="103958"/>
                    <a:pt x="84463" y="103958"/>
                  </a:cubicBezTo>
                  <a:cubicBezTo>
                    <a:pt x="84463" y="103958"/>
                    <a:pt x="96837" y="22823"/>
                    <a:pt x="84463" y="20955"/>
                  </a:cubicBezTo>
                  <a:cubicBezTo>
                    <a:pt x="81933" y="20566"/>
                    <a:pt x="77679" y="20436"/>
                    <a:pt x="73130" y="20436"/>
                  </a:cubicBezTo>
                  <a:cubicBezTo>
                    <a:pt x="64033" y="20436"/>
                    <a:pt x="53760" y="20955"/>
                    <a:pt x="53760" y="20955"/>
                  </a:cubicBezTo>
                  <a:cubicBezTo>
                    <a:pt x="57671" y="18737"/>
                    <a:pt x="59772" y="16636"/>
                    <a:pt x="59889" y="12491"/>
                  </a:cubicBezTo>
                  <a:cubicBezTo>
                    <a:pt x="59947" y="5720"/>
                    <a:pt x="53818" y="117"/>
                    <a:pt x="45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6" descr="Decorative graphic of a puzzle piece"/>
            <p:cNvSpPr/>
            <p:nvPr/>
          </p:nvSpPr>
          <p:spPr>
            <a:xfrm>
              <a:off x="3616625" y="2837050"/>
              <a:ext cx="2289600" cy="2607725"/>
            </a:xfrm>
            <a:custGeom>
              <a:avLst/>
              <a:gdLst/>
              <a:ahLst/>
              <a:cxnLst/>
              <a:rect l="l" t="t" r="r" b="b"/>
              <a:pathLst>
                <a:path w="91584" h="104309" extrusionOk="0">
                  <a:moveTo>
                    <a:pt x="6480" y="1"/>
                  </a:moveTo>
                  <a:cubicBezTo>
                    <a:pt x="6480" y="1"/>
                    <a:pt x="0" y="75474"/>
                    <a:pt x="6480" y="82362"/>
                  </a:cubicBezTo>
                  <a:cubicBezTo>
                    <a:pt x="8017" y="83996"/>
                    <a:pt x="11512" y="84541"/>
                    <a:pt x="15490" y="84541"/>
                  </a:cubicBezTo>
                  <a:cubicBezTo>
                    <a:pt x="23446" y="84541"/>
                    <a:pt x="33329" y="82362"/>
                    <a:pt x="33330" y="82362"/>
                  </a:cubicBezTo>
                  <a:lnTo>
                    <a:pt x="33330" y="82362"/>
                  </a:lnTo>
                  <a:cubicBezTo>
                    <a:pt x="30470" y="84696"/>
                    <a:pt x="28777" y="88140"/>
                    <a:pt x="28719" y="91876"/>
                  </a:cubicBezTo>
                  <a:cubicBezTo>
                    <a:pt x="28602" y="98589"/>
                    <a:pt x="35081" y="104309"/>
                    <a:pt x="43253" y="104309"/>
                  </a:cubicBezTo>
                  <a:cubicBezTo>
                    <a:pt x="52184" y="104309"/>
                    <a:pt x="58079" y="99056"/>
                    <a:pt x="58196" y="92343"/>
                  </a:cubicBezTo>
                  <a:cubicBezTo>
                    <a:pt x="58254" y="88199"/>
                    <a:pt x="55861" y="84638"/>
                    <a:pt x="52008" y="82420"/>
                  </a:cubicBezTo>
                  <a:lnTo>
                    <a:pt x="52008" y="82420"/>
                  </a:lnTo>
                  <a:cubicBezTo>
                    <a:pt x="52009" y="82420"/>
                    <a:pt x="66536" y="83561"/>
                    <a:pt x="77415" y="83561"/>
                  </a:cubicBezTo>
                  <a:cubicBezTo>
                    <a:pt x="82854" y="83561"/>
                    <a:pt x="87381" y="83276"/>
                    <a:pt x="88723" y="82420"/>
                  </a:cubicBezTo>
                  <a:cubicBezTo>
                    <a:pt x="91584" y="80552"/>
                    <a:pt x="88723" y="49616"/>
                    <a:pt x="88723" y="49616"/>
                  </a:cubicBezTo>
                  <a:cubicBezTo>
                    <a:pt x="86564" y="53935"/>
                    <a:pt x="79384" y="56912"/>
                    <a:pt x="74890" y="56912"/>
                  </a:cubicBezTo>
                  <a:lnTo>
                    <a:pt x="74714" y="56912"/>
                  </a:lnTo>
                  <a:cubicBezTo>
                    <a:pt x="68002" y="56854"/>
                    <a:pt x="62632" y="49616"/>
                    <a:pt x="62749" y="41969"/>
                  </a:cubicBezTo>
                  <a:cubicBezTo>
                    <a:pt x="62865" y="32922"/>
                    <a:pt x="68410" y="27377"/>
                    <a:pt x="75065" y="27377"/>
                  </a:cubicBezTo>
                  <a:lnTo>
                    <a:pt x="75240" y="27377"/>
                  </a:lnTo>
                  <a:cubicBezTo>
                    <a:pt x="79734" y="27435"/>
                    <a:pt x="86680" y="30470"/>
                    <a:pt x="88782" y="34848"/>
                  </a:cubicBezTo>
                  <a:lnTo>
                    <a:pt x="88782" y="1"/>
                  </a:lnTo>
                  <a:lnTo>
                    <a:pt x="53818" y="1"/>
                  </a:lnTo>
                  <a:cubicBezTo>
                    <a:pt x="57495" y="2277"/>
                    <a:pt x="59713" y="6363"/>
                    <a:pt x="59597" y="10741"/>
                  </a:cubicBezTo>
                  <a:cubicBezTo>
                    <a:pt x="59480" y="17337"/>
                    <a:pt x="58137" y="22707"/>
                    <a:pt x="44887" y="22707"/>
                  </a:cubicBezTo>
                  <a:lnTo>
                    <a:pt x="44012" y="22707"/>
                  </a:lnTo>
                  <a:cubicBezTo>
                    <a:pt x="35840" y="22532"/>
                    <a:pt x="30003" y="16987"/>
                    <a:pt x="30061" y="10216"/>
                  </a:cubicBezTo>
                  <a:cubicBezTo>
                    <a:pt x="30178" y="6013"/>
                    <a:pt x="32746" y="2394"/>
                    <a:pt x="36657" y="234"/>
                  </a:cubicBezTo>
                  <a:lnTo>
                    <a:pt x="64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6" descr="Decorative graphic of a puzzle piece"/>
            <p:cNvSpPr/>
            <p:nvPr/>
          </p:nvSpPr>
          <p:spPr>
            <a:xfrm>
              <a:off x="1153400" y="2232925"/>
              <a:ext cx="3198725" cy="2726725"/>
            </a:xfrm>
            <a:custGeom>
              <a:avLst/>
              <a:gdLst/>
              <a:ahLst/>
              <a:cxnLst/>
              <a:rect l="l" t="t" r="r" b="b"/>
              <a:pathLst>
                <a:path w="127949" h="109069" extrusionOk="0">
                  <a:moveTo>
                    <a:pt x="66776" y="0"/>
                  </a:moveTo>
                  <a:cubicBezTo>
                    <a:pt x="66367" y="0"/>
                    <a:pt x="65900" y="0"/>
                    <a:pt x="65433" y="59"/>
                  </a:cubicBezTo>
                  <a:cubicBezTo>
                    <a:pt x="57320" y="643"/>
                    <a:pt x="50607" y="5254"/>
                    <a:pt x="50432" y="12083"/>
                  </a:cubicBezTo>
                  <a:cubicBezTo>
                    <a:pt x="50374" y="16227"/>
                    <a:pt x="53234" y="21831"/>
                    <a:pt x="57028" y="24166"/>
                  </a:cubicBezTo>
                  <a:cubicBezTo>
                    <a:pt x="57028" y="24166"/>
                    <a:pt x="44498" y="21338"/>
                    <a:pt x="34467" y="21338"/>
                  </a:cubicBezTo>
                  <a:cubicBezTo>
                    <a:pt x="29451" y="21338"/>
                    <a:pt x="25061" y="22045"/>
                    <a:pt x="23173" y="24166"/>
                  </a:cubicBezTo>
                  <a:cubicBezTo>
                    <a:pt x="20547" y="27143"/>
                    <a:pt x="23290" y="55861"/>
                    <a:pt x="23290" y="55861"/>
                  </a:cubicBezTo>
                  <a:cubicBezTo>
                    <a:pt x="21247" y="51191"/>
                    <a:pt x="17278" y="47981"/>
                    <a:pt x="12608" y="47923"/>
                  </a:cubicBezTo>
                  <a:lnTo>
                    <a:pt x="12433" y="47923"/>
                  </a:lnTo>
                  <a:cubicBezTo>
                    <a:pt x="5779" y="47923"/>
                    <a:pt x="234" y="53409"/>
                    <a:pt x="117" y="62515"/>
                  </a:cubicBezTo>
                  <a:cubicBezTo>
                    <a:pt x="0" y="71446"/>
                    <a:pt x="5370" y="77341"/>
                    <a:pt x="12083" y="77458"/>
                  </a:cubicBezTo>
                  <a:lnTo>
                    <a:pt x="12258" y="77458"/>
                  </a:lnTo>
                  <a:cubicBezTo>
                    <a:pt x="16869" y="77458"/>
                    <a:pt x="21072" y="74423"/>
                    <a:pt x="23232" y="69870"/>
                  </a:cubicBezTo>
                  <a:lnTo>
                    <a:pt x="23232" y="69870"/>
                  </a:lnTo>
                  <a:cubicBezTo>
                    <a:pt x="23232" y="69871"/>
                    <a:pt x="18154" y="99872"/>
                    <a:pt x="23232" y="106527"/>
                  </a:cubicBezTo>
                  <a:cubicBezTo>
                    <a:pt x="24652" y="108433"/>
                    <a:pt x="28790" y="109069"/>
                    <a:pt x="33676" y="109069"/>
                  </a:cubicBezTo>
                  <a:cubicBezTo>
                    <a:pt x="43447" y="109069"/>
                    <a:pt x="56211" y="106527"/>
                    <a:pt x="56211" y="106527"/>
                  </a:cubicBezTo>
                  <a:cubicBezTo>
                    <a:pt x="51950" y="104308"/>
                    <a:pt x="49031" y="98530"/>
                    <a:pt x="49090" y="93977"/>
                  </a:cubicBezTo>
                  <a:cubicBezTo>
                    <a:pt x="49206" y="87264"/>
                    <a:pt x="55919" y="82186"/>
                    <a:pt x="64033" y="82011"/>
                  </a:cubicBezTo>
                  <a:lnTo>
                    <a:pt x="64441" y="82011"/>
                  </a:lnTo>
                  <a:cubicBezTo>
                    <a:pt x="72846" y="82011"/>
                    <a:pt x="78684" y="87848"/>
                    <a:pt x="78625" y="94502"/>
                  </a:cubicBezTo>
                  <a:cubicBezTo>
                    <a:pt x="78508" y="98997"/>
                    <a:pt x="75532" y="104484"/>
                    <a:pt x="71212" y="106527"/>
                  </a:cubicBezTo>
                  <a:cubicBezTo>
                    <a:pt x="71212" y="106527"/>
                    <a:pt x="83379" y="107123"/>
                    <a:pt x="93410" y="107123"/>
                  </a:cubicBezTo>
                  <a:cubicBezTo>
                    <a:pt x="98426" y="107123"/>
                    <a:pt x="102907" y="106974"/>
                    <a:pt x="105067" y="106527"/>
                  </a:cubicBezTo>
                  <a:cubicBezTo>
                    <a:pt x="113355" y="104834"/>
                    <a:pt x="105417" y="72615"/>
                    <a:pt x="105417" y="72613"/>
                  </a:cubicBezTo>
                  <a:lnTo>
                    <a:pt x="105417" y="72613"/>
                  </a:lnTo>
                  <a:cubicBezTo>
                    <a:pt x="107635" y="76524"/>
                    <a:pt x="111254" y="79092"/>
                    <a:pt x="115398" y="79209"/>
                  </a:cubicBezTo>
                  <a:lnTo>
                    <a:pt x="115690" y="79209"/>
                  </a:lnTo>
                  <a:cubicBezTo>
                    <a:pt x="122345" y="79209"/>
                    <a:pt x="127948" y="75473"/>
                    <a:pt x="127890" y="64617"/>
                  </a:cubicBezTo>
                  <a:cubicBezTo>
                    <a:pt x="127831" y="53818"/>
                    <a:pt x="122636" y="49790"/>
                    <a:pt x="115865" y="49674"/>
                  </a:cubicBezTo>
                  <a:lnTo>
                    <a:pt x="115749" y="49674"/>
                  </a:lnTo>
                  <a:cubicBezTo>
                    <a:pt x="111604" y="49674"/>
                    <a:pt x="107285" y="52476"/>
                    <a:pt x="105067" y="56270"/>
                  </a:cubicBezTo>
                  <a:lnTo>
                    <a:pt x="105067" y="24166"/>
                  </a:lnTo>
                  <a:lnTo>
                    <a:pt x="73313" y="24166"/>
                  </a:lnTo>
                  <a:cubicBezTo>
                    <a:pt x="77166" y="21948"/>
                    <a:pt x="79909" y="16694"/>
                    <a:pt x="79968" y="12492"/>
                  </a:cubicBezTo>
                  <a:cubicBezTo>
                    <a:pt x="80084" y="6129"/>
                    <a:pt x="75532" y="0"/>
                    <a:pt x="66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6" descr="Decorative graphic of a puzzle piece"/>
            <p:cNvSpPr/>
            <p:nvPr/>
          </p:nvSpPr>
          <p:spPr>
            <a:xfrm>
              <a:off x="3170100" y="624400"/>
              <a:ext cx="3243950" cy="2831400"/>
            </a:xfrm>
            <a:custGeom>
              <a:avLst/>
              <a:gdLst/>
              <a:ahLst/>
              <a:cxnLst/>
              <a:rect l="l" t="t" r="r" b="b"/>
              <a:pathLst>
                <a:path w="129758" h="113256" extrusionOk="0">
                  <a:moveTo>
                    <a:pt x="75604" y="1"/>
                  </a:moveTo>
                  <a:cubicBezTo>
                    <a:pt x="57139" y="1"/>
                    <a:pt x="35287" y="2179"/>
                    <a:pt x="24341" y="5504"/>
                  </a:cubicBezTo>
                  <a:cubicBezTo>
                    <a:pt x="20897" y="6555"/>
                    <a:pt x="24341" y="39476"/>
                    <a:pt x="24341" y="39476"/>
                  </a:cubicBezTo>
                  <a:cubicBezTo>
                    <a:pt x="22239" y="35565"/>
                    <a:pt x="16811" y="33347"/>
                    <a:pt x="12666" y="33288"/>
                  </a:cubicBezTo>
                  <a:lnTo>
                    <a:pt x="12433" y="33288"/>
                  </a:lnTo>
                  <a:cubicBezTo>
                    <a:pt x="5779" y="33288"/>
                    <a:pt x="292" y="39651"/>
                    <a:pt x="117" y="47706"/>
                  </a:cubicBezTo>
                  <a:cubicBezTo>
                    <a:pt x="0" y="55761"/>
                    <a:pt x="5604" y="65334"/>
                    <a:pt x="12958" y="65567"/>
                  </a:cubicBezTo>
                  <a:lnTo>
                    <a:pt x="13309" y="65567"/>
                  </a:lnTo>
                  <a:cubicBezTo>
                    <a:pt x="17394" y="65567"/>
                    <a:pt x="22181" y="63232"/>
                    <a:pt x="24341" y="59497"/>
                  </a:cubicBezTo>
                  <a:lnTo>
                    <a:pt x="24341" y="88507"/>
                  </a:lnTo>
                  <a:lnTo>
                    <a:pt x="53059" y="88507"/>
                  </a:lnTo>
                  <a:cubicBezTo>
                    <a:pt x="49206" y="90608"/>
                    <a:pt x="46580" y="95745"/>
                    <a:pt x="46521" y="99889"/>
                  </a:cubicBezTo>
                  <a:cubicBezTo>
                    <a:pt x="46346" y="106660"/>
                    <a:pt x="53701" y="113081"/>
                    <a:pt x="61873" y="113256"/>
                  </a:cubicBezTo>
                  <a:lnTo>
                    <a:pt x="62281" y="113256"/>
                  </a:lnTo>
                  <a:cubicBezTo>
                    <a:pt x="72438" y="113256"/>
                    <a:pt x="77574" y="107127"/>
                    <a:pt x="77633" y="100473"/>
                  </a:cubicBezTo>
                  <a:cubicBezTo>
                    <a:pt x="77749" y="96270"/>
                    <a:pt x="75531" y="90725"/>
                    <a:pt x="71679" y="88507"/>
                  </a:cubicBezTo>
                  <a:lnTo>
                    <a:pt x="106643" y="88507"/>
                  </a:lnTo>
                  <a:lnTo>
                    <a:pt x="106643" y="59322"/>
                  </a:lnTo>
                  <a:cubicBezTo>
                    <a:pt x="110437" y="62298"/>
                    <a:pt x="114581" y="64225"/>
                    <a:pt x="117791" y="64225"/>
                  </a:cubicBezTo>
                  <a:cubicBezTo>
                    <a:pt x="118258" y="64225"/>
                    <a:pt x="118725" y="64166"/>
                    <a:pt x="119192" y="64050"/>
                  </a:cubicBezTo>
                  <a:cubicBezTo>
                    <a:pt x="125788" y="62649"/>
                    <a:pt x="129466" y="58271"/>
                    <a:pt x="129582" y="50157"/>
                  </a:cubicBezTo>
                  <a:cubicBezTo>
                    <a:pt x="129757" y="42044"/>
                    <a:pt x="124854" y="35098"/>
                    <a:pt x="118083" y="34981"/>
                  </a:cubicBezTo>
                  <a:lnTo>
                    <a:pt x="117850" y="34981"/>
                  </a:lnTo>
                  <a:cubicBezTo>
                    <a:pt x="113764" y="34981"/>
                    <a:pt x="110378" y="36732"/>
                    <a:pt x="106643" y="41343"/>
                  </a:cubicBezTo>
                  <a:cubicBezTo>
                    <a:pt x="106643" y="41343"/>
                    <a:pt x="110262" y="13676"/>
                    <a:pt x="106643" y="5504"/>
                  </a:cubicBezTo>
                  <a:cubicBezTo>
                    <a:pt x="104887" y="1615"/>
                    <a:pt x="91501" y="1"/>
                    <a:pt x="756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46" descr="4 pieces of a puzzle fitting together nicely"/>
          <p:cNvSpPr/>
          <p:nvPr/>
        </p:nvSpPr>
        <p:spPr>
          <a:xfrm rot="-440281">
            <a:off x="6636869" y="3014468"/>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6"/>
          <p:cNvSpPr txBox="1"/>
          <p:nvPr/>
        </p:nvSpPr>
        <p:spPr>
          <a:xfrm>
            <a:off x="5810459" y="3645003"/>
            <a:ext cx="2310000" cy="61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dk1"/>
                </a:solidFill>
                <a:latin typeface="Nanum Gothic"/>
                <a:ea typeface="Nanum Gothic"/>
                <a:cs typeface="Nanum Gothic"/>
                <a:sym typeface="Nanum Gothic"/>
              </a:rPr>
              <a:t>Who's your contracting partner</a:t>
            </a:r>
            <a:endParaRPr sz="1800">
              <a:solidFill>
                <a:schemeClr val="dk1"/>
              </a:solidFill>
              <a:latin typeface="Nanum Gothic"/>
              <a:ea typeface="Nanum Gothic"/>
              <a:cs typeface="Nanum Gothic"/>
              <a:sym typeface="Nanum Gothic"/>
            </a:endParaRPr>
          </a:p>
        </p:txBody>
      </p:sp>
      <p:sp>
        <p:nvSpPr>
          <p:cNvPr id="340" name="Google Shape;340;p46"/>
          <p:cNvSpPr txBox="1">
            <a:spLocks noGrp="1"/>
          </p:cNvSpPr>
          <p:nvPr>
            <p:ph type="title" idx="4294967295"/>
          </p:nvPr>
        </p:nvSpPr>
        <p:spPr>
          <a:xfrm>
            <a:off x="6756663" y="3083818"/>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rPr>
              <a:t>4</a:t>
            </a:r>
            <a:endParaRPr sz="24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47" descr="Decorative"/>
          <p:cNvSpPr/>
          <p:nvPr/>
        </p:nvSpPr>
        <p:spPr>
          <a:xfrm rot="10537031" flipH="1">
            <a:off x="1683249" y="274480"/>
            <a:ext cx="5777502" cy="4594549"/>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dk2"/>
          </a:solidFill>
          <a:ln>
            <a:noFill/>
          </a:ln>
        </p:spPr>
      </p:sp>
      <p:sp>
        <p:nvSpPr>
          <p:cNvPr id="346" name="Google Shape;346;p47"/>
          <p:cNvSpPr txBox="1">
            <a:spLocks noGrp="1"/>
          </p:cNvSpPr>
          <p:nvPr>
            <p:ph type="ctrTitle"/>
          </p:nvPr>
        </p:nvSpPr>
        <p:spPr>
          <a:xfrm>
            <a:off x="1913125" y="1313550"/>
            <a:ext cx="5258700" cy="251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700" dirty="0">
                <a:latin typeface="Arial Rounded"/>
                <a:ea typeface="Arial Rounded"/>
                <a:cs typeface="Arial Rounded"/>
                <a:sym typeface="Arial Rounded"/>
              </a:rPr>
              <a:t>Human-Centered Design principles and methods help our team reach our goals</a:t>
            </a:r>
            <a:endParaRPr sz="3700" dirty="0">
              <a:latin typeface="Arial Rounded"/>
              <a:ea typeface="Arial Rounded"/>
              <a:cs typeface="Arial Rounded"/>
              <a:sym typeface="Arial Rounde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8"/>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HCD concepts</a:t>
            </a:r>
            <a:endParaRPr b="1" dirty="0">
              <a:latin typeface="Arial Rounded"/>
              <a:ea typeface="Arial Rounded"/>
              <a:cs typeface="Arial Rounded"/>
              <a:sym typeface="Arial Rounded"/>
            </a:endParaRPr>
          </a:p>
        </p:txBody>
      </p:sp>
      <p:sp>
        <p:nvSpPr>
          <p:cNvPr id="358" name="Google Shape;358;p48" descr="Decorative"/>
          <p:cNvSpPr/>
          <p:nvPr/>
        </p:nvSpPr>
        <p:spPr>
          <a:xfrm rot="10798441" flipH="1">
            <a:off x="224405" y="1450226"/>
            <a:ext cx="960101" cy="856757"/>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accent2"/>
          </a:solidFill>
          <a:ln>
            <a:noFill/>
          </a:ln>
        </p:spPr>
      </p:sp>
      <p:sp>
        <p:nvSpPr>
          <p:cNvPr id="359" name="Google Shape;359;p48"/>
          <p:cNvSpPr txBox="1"/>
          <p:nvPr/>
        </p:nvSpPr>
        <p:spPr>
          <a:xfrm>
            <a:off x="307900" y="1734925"/>
            <a:ext cx="797400" cy="357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700" dirty="0">
                <a:solidFill>
                  <a:schemeClr val="lt1"/>
                </a:solidFill>
                <a:latin typeface="Arial Rounded"/>
                <a:ea typeface="Jua"/>
                <a:cs typeface="Jua"/>
                <a:sym typeface="Jua"/>
              </a:rPr>
              <a:t>What is HCD?</a:t>
            </a:r>
            <a:endParaRPr sz="1700" dirty="0">
              <a:solidFill>
                <a:schemeClr val="lt1"/>
              </a:solidFill>
              <a:latin typeface="Arial Rounded"/>
              <a:ea typeface="Jua"/>
              <a:cs typeface="Jua"/>
              <a:sym typeface="Jua"/>
            </a:endParaRPr>
          </a:p>
        </p:txBody>
      </p:sp>
      <p:sp>
        <p:nvSpPr>
          <p:cNvPr id="357" name="Google Shape;357;p48"/>
          <p:cNvSpPr txBox="1"/>
          <p:nvPr/>
        </p:nvSpPr>
        <p:spPr>
          <a:xfrm>
            <a:off x="1261425" y="1367300"/>
            <a:ext cx="7054500" cy="126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dk1"/>
                </a:solidFill>
                <a:latin typeface="Nanum Gothic"/>
                <a:ea typeface="Nanum Gothic"/>
                <a:cs typeface="Nanum Gothic"/>
                <a:sym typeface="Nanum Gothic"/>
              </a:rPr>
              <a:t>Human-Centered Design is a methodology that puts the needs of people at the center of efforts to develop new and improved products, services and processes. It’s a set of tools and techniques that anyone can put in their toolbox. </a:t>
            </a:r>
            <a:endParaRPr dirty="0"/>
          </a:p>
        </p:txBody>
      </p:sp>
      <p:sp>
        <p:nvSpPr>
          <p:cNvPr id="360" name="Google Shape;360;p48" descr="Decorative"/>
          <p:cNvSpPr/>
          <p:nvPr/>
        </p:nvSpPr>
        <p:spPr>
          <a:xfrm rot="10798441" flipH="1">
            <a:off x="409330" y="2784126"/>
            <a:ext cx="960101" cy="856757"/>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accent2"/>
          </a:solidFill>
          <a:ln>
            <a:noFill/>
          </a:ln>
        </p:spPr>
      </p:sp>
      <p:sp>
        <p:nvSpPr>
          <p:cNvPr id="361" name="Google Shape;361;p48"/>
          <p:cNvSpPr txBox="1"/>
          <p:nvPr/>
        </p:nvSpPr>
        <p:spPr>
          <a:xfrm>
            <a:off x="492825" y="3068825"/>
            <a:ext cx="797400" cy="357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700" dirty="0">
                <a:solidFill>
                  <a:schemeClr val="lt1"/>
                </a:solidFill>
                <a:latin typeface="Arial Rounded"/>
                <a:ea typeface="Jua"/>
                <a:cs typeface="Jua"/>
                <a:sym typeface="Jua"/>
              </a:rPr>
              <a:t>Who owns HCD?</a:t>
            </a:r>
            <a:endParaRPr sz="1700" dirty="0">
              <a:solidFill>
                <a:schemeClr val="lt1"/>
              </a:solidFill>
              <a:latin typeface="Arial Rounded"/>
              <a:ea typeface="Jua"/>
              <a:cs typeface="Jua"/>
              <a:sym typeface="Jua"/>
            </a:endParaRPr>
          </a:p>
        </p:txBody>
      </p:sp>
      <p:sp>
        <p:nvSpPr>
          <p:cNvPr id="356" name="Google Shape;356;p48"/>
          <p:cNvSpPr txBox="1"/>
          <p:nvPr/>
        </p:nvSpPr>
        <p:spPr>
          <a:xfrm>
            <a:off x="1445625" y="2627900"/>
            <a:ext cx="6838500" cy="143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dk1"/>
                </a:solidFill>
                <a:latin typeface="Nanum Gothic"/>
                <a:ea typeface="Nanum Gothic"/>
                <a:cs typeface="Nanum Gothic"/>
                <a:sym typeface="Nanum Gothic"/>
              </a:rPr>
              <a:t>No one person has a monopoly on empathizing with your customer! An entire team can adopt a human-centered approach to product development: from ideation and problem definition to implementation and iteration. </a:t>
            </a:r>
            <a:endParaRPr sz="1800" dirty="0">
              <a:solidFill>
                <a:schemeClr val="dk1"/>
              </a:solidFill>
              <a:latin typeface="Nanum Gothic"/>
              <a:ea typeface="Nanum Gothic"/>
              <a:cs typeface="Nanum Gothic"/>
              <a:sym typeface="Nanum Gothic"/>
            </a:endParaRPr>
          </a:p>
        </p:txBody>
      </p:sp>
      <p:sp>
        <p:nvSpPr>
          <p:cNvPr id="362" name="Google Shape;362;p48" descr="Decorative"/>
          <p:cNvSpPr/>
          <p:nvPr/>
        </p:nvSpPr>
        <p:spPr>
          <a:xfrm rot="10798441" flipH="1">
            <a:off x="1268130" y="4058226"/>
            <a:ext cx="960101" cy="856757"/>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accent2"/>
          </a:solidFill>
          <a:ln>
            <a:noFill/>
          </a:ln>
        </p:spPr>
      </p:sp>
      <p:sp>
        <p:nvSpPr>
          <p:cNvPr id="363" name="Google Shape;363;p48"/>
          <p:cNvSpPr txBox="1"/>
          <p:nvPr/>
        </p:nvSpPr>
        <p:spPr>
          <a:xfrm>
            <a:off x="1290224" y="4342925"/>
            <a:ext cx="938201" cy="357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700" dirty="0">
                <a:solidFill>
                  <a:schemeClr val="lt1"/>
                </a:solidFill>
                <a:latin typeface="Arial Rounded"/>
                <a:ea typeface="Jua"/>
                <a:cs typeface="Jua"/>
                <a:sym typeface="Jua"/>
              </a:rPr>
              <a:t>How to do HCD?</a:t>
            </a:r>
            <a:endParaRPr sz="1700" dirty="0">
              <a:solidFill>
                <a:schemeClr val="lt1"/>
              </a:solidFill>
              <a:latin typeface="Arial Rounded"/>
              <a:ea typeface="Jua"/>
              <a:cs typeface="Jua"/>
              <a:sym typeface="Jua"/>
            </a:endParaRPr>
          </a:p>
        </p:txBody>
      </p:sp>
      <p:sp>
        <p:nvSpPr>
          <p:cNvPr id="355" name="Google Shape;355;p48"/>
          <p:cNvSpPr txBox="1"/>
          <p:nvPr/>
        </p:nvSpPr>
        <p:spPr>
          <a:xfrm>
            <a:off x="2267325" y="4215175"/>
            <a:ext cx="5743800" cy="96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dk1"/>
                </a:solidFill>
                <a:latin typeface="Nanum Gothic"/>
                <a:ea typeface="Nanum Gothic"/>
                <a:cs typeface="Nanum Gothic"/>
                <a:sym typeface="Nanum Gothic"/>
              </a:rPr>
              <a:t>HCD is also a mentality: how can your team align its values and operations to be more human-centered?</a:t>
            </a:r>
            <a:endParaRPr sz="1800" dirty="0">
              <a:solidFill>
                <a:schemeClr val="dk1"/>
              </a:solidFill>
              <a:latin typeface="Nanum Gothic"/>
              <a:ea typeface="Nanum Gothic"/>
              <a:cs typeface="Nanum Gothic"/>
              <a:sym typeface="Nanum Gothic"/>
            </a:endParaRPr>
          </a:p>
          <a:p>
            <a:pPr marL="0" lvl="0" indent="0" algn="l" rtl="0">
              <a:spcBef>
                <a:spcPts val="0"/>
              </a:spcBef>
              <a:spcAft>
                <a:spcPts val="0"/>
              </a:spcAft>
              <a:buNone/>
            </a:pPr>
            <a:endParaRPr sz="1800" dirty="0">
              <a:solidFill>
                <a:schemeClr val="dk1"/>
              </a:solidFill>
              <a:latin typeface="Nanum Gothic"/>
              <a:ea typeface="Nanum Gothic"/>
              <a:cs typeface="Nanum Gothic"/>
              <a:sym typeface="Nanum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49"/>
          <p:cNvSpPr txBox="1">
            <a:spLocks noGrp="1"/>
          </p:cNvSpPr>
          <p:nvPr>
            <p:ph type="title"/>
          </p:nvPr>
        </p:nvSpPr>
        <p:spPr>
          <a:xfrm>
            <a:off x="522725" y="539500"/>
            <a:ext cx="8164800" cy="98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Every service has the best intentions to meet the user, but here are the risks without HCD along the way</a:t>
            </a:r>
            <a:endParaRPr b="1" dirty="0">
              <a:latin typeface="Arial Rounded"/>
              <a:ea typeface="Arial Rounded"/>
              <a:cs typeface="Arial Rounded"/>
              <a:sym typeface="Arial Rounded"/>
            </a:endParaRPr>
          </a:p>
        </p:txBody>
      </p:sp>
      <p:sp>
        <p:nvSpPr>
          <p:cNvPr id="372" name="Google Shape;372;p49" descr="Decorative"/>
          <p:cNvSpPr/>
          <p:nvPr/>
        </p:nvSpPr>
        <p:spPr>
          <a:xfrm rot="10797809" flipH="1">
            <a:off x="2534086" y="2054483"/>
            <a:ext cx="1366348" cy="856757"/>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accent2"/>
          </a:solidFill>
          <a:ln>
            <a:noFill/>
          </a:ln>
        </p:spPr>
      </p:sp>
      <p:sp>
        <p:nvSpPr>
          <p:cNvPr id="373" name="Google Shape;373;p49"/>
          <p:cNvSpPr txBox="1"/>
          <p:nvPr/>
        </p:nvSpPr>
        <p:spPr>
          <a:xfrm>
            <a:off x="2555910" y="2339400"/>
            <a:ext cx="1322700" cy="357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800" dirty="0">
                <a:solidFill>
                  <a:schemeClr val="lt1"/>
                </a:solidFill>
                <a:latin typeface="Arial Rounded"/>
                <a:ea typeface="Arial Rounded"/>
                <a:cs typeface="Arial Rounded"/>
                <a:sym typeface="Arial Rounded"/>
              </a:rPr>
              <a:t>Use of services</a:t>
            </a:r>
            <a:endParaRPr sz="1800" dirty="0">
              <a:solidFill>
                <a:schemeClr val="lt1"/>
              </a:solidFill>
              <a:latin typeface="Arial Rounded"/>
              <a:ea typeface="Arial Rounded"/>
              <a:cs typeface="Arial Rounded"/>
              <a:sym typeface="Arial Rounded"/>
            </a:endParaRPr>
          </a:p>
        </p:txBody>
      </p:sp>
      <p:sp>
        <p:nvSpPr>
          <p:cNvPr id="374" name="Google Shape;374;p49"/>
          <p:cNvSpPr txBox="1"/>
          <p:nvPr/>
        </p:nvSpPr>
        <p:spPr>
          <a:xfrm>
            <a:off x="4014349" y="1973950"/>
            <a:ext cx="2977500" cy="113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dk1"/>
                </a:solidFill>
                <a:latin typeface="Nanum Gothic"/>
                <a:ea typeface="Nanum Gothic"/>
                <a:cs typeface="Nanum Gothic"/>
                <a:sym typeface="Nanum Gothic"/>
              </a:rPr>
              <a:t>Risk of missing product usability and market fit</a:t>
            </a:r>
            <a:endParaRPr sz="1800" dirty="0">
              <a:solidFill>
                <a:schemeClr val="dk1"/>
              </a:solidFill>
              <a:latin typeface="Nanum Gothic"/>
              <a:ea typeface="Nanum Gothic"/>
              <a:cs typeface="Nanum Gothic"/>
              <a:sym typeface="Nanum Gothic"/>
            </a:endParaRPr>
          </a:p>
        </p:txBody>
      </p:sp>
      <p:sp>
        <p:nvSpPr>
          <p:cNvPr id="375" name="Google Shape;375;p49" descr="Decorative"/>
          <p:cNvSpPr/>
          <p:nvPr/>
        </p:nvSpPr>
        <p:spPr>
          <a:xfrm rot="10798086" flipH="1">
            <a:off x="1931020" y="3104845"/>
            <a:ext cx="1564464" cy="856757"/>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accent2"/>
          </a:solidFill>
          <a:ln>
            <a:noFill/>
          </a:ln>
        </p:spPr>
      </p:sp>
      <p:sp>
        <p:nvSpPr>
          <p:cNvPr id="376" name="Google Shape;376;p49"/>
          <p:cNvSpPr txBox="1"/>
          <p:nvPr/>
        </p:nvSpPr>
        <p:spPr>
          <a:xfrm>
            <a:off x="1960252" y="3389763"/>
            <a:ext cx="1506000" cy="357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800" dirty="0">
                <a:solidFill>
                  <a:schemeClr val="lt1"/>
                </a:solidFill>
                <a:latin typeface="Arial Rounded"/>
                <a:ea typeface="Arial Rounded"/>
                <a:cs typeface="Arial Rounded"/>
                <a:sym typeface="Arial Rounded"/>
              </a:rPr>
              <a:t>User satisfaction</a:t>
            </a:r>
            <a:endParaRPr sz="1800" dirty="0">
              <a:solidFill>
                <a:schemeClr val="lt1"/>
              </a:solidFill>
              <a:latin typeface="Arial Rounded"/>
              <a:ea typeface="Arial Rounded"/>
              <a:cs typeface="Arial Rounded"/>
              <a:sym typeface="Arial Rounded"/>
            </a:endParaRPr>
          </a:p>
        </p:txBody>
      </p:sp>
      <p:sp>
        <p:nvSpPr>
          <p:cNvPr id="377" name="Google Shape;377;p49"/>
          <p:cNvSpPr txBox="1"/>
          <p:nvPr/>
        </p:nvSpPr>
        <p:spPr>
          <a:xfrm>
            <a:off x="3640928" y="3002775"/>
            <a:ext cx="3764400" cy="113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dk1"/>
                </a:solidFill>
                <a:latin typeface="Nanum Gothic"/>
                <a:ea typeface="Nanum Gothic"/>
                <a:cs typeface="Nanum Gothic"/>
                <a:sym typeface="Nanum Gothic"/>
              </a:rPr>
              <a:t>Risk of lacking user enthusiasm and engagement</a:t>
            </a:r>
            <a:endParaRPr sz="1800" dirty="0">
              <a:solidFill>
                <a:schemeClr val="dk1"/>
              </a:solidFill>
              <a:latin typeface="Nanum Gothic"/>
              <a:ea typeface="Nanum Gothic"/>
              <a:cs typeface="Nanum Gothic"/>
              <a:sym typeface="Nanum Gothic"/>
            </a:endParaRPr>
          </a:p>
        </p:txBody>
      </p:sp>
      <p:sp>
        <p:nvSpPr>
          <p:cNvPr id="378" name="Google Shape;378;p49" descr="Decorative"/>
          <p:cNvSpPr/>
          <p:nvPr/>
        </p:nvSpPr>
        <p:spPr>
          <a:xfrm rot="10797706" flipH="1">
            <a:off x="1694985" y="4146990"/>
            <a:ext cx="1957213" cy="856757"/>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accent2"/>
          </a:solidFill>
          <a:ln>
            <a:noFill/>
          </a:ln>
        </p:spPr>
      </p:sp>
      <p:sp>
        <p:nvSpPr>
          <p:cNvPr id="379" name="Google Shape;379;p49"/>
          <p:cNvSpPr txBox="1"/>
          <p:nvPr/>
        </p:nvSpPr>
        <p:spPr>
          <a:xfrm>
            <a:off x="1787091" y="4431700"/>
            <a:ext cx="1773000" cy="357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800">
                <a:solidFill>
                  <a:schemeClr val="lt1"/>
                </a:solidFill>
                <a:latin typeface="Arial Rounded"/>
                <a:ea typeface="Arial Rounded"/>
                <a:cs typeface="Arial Rounded"/>
                <a:sym typeface="Arial Rounded"/>
              </a:rPr>
              <a:t>Government resources</a:t>
            </a:r>
            <a:endParaRPr sz="1800">
              <a:solidFill>
                <a:schemeClr val="lt1"/>
              </a:solidFill>
              <a:latin typeface="Arial Rounded"/>
              <a:ea typeface="Arial Rounded"/>
              <a:cs typeface="Arial Rounded"/>
              <a:sym typeface="Arial Rounded"/>
            </a:endParaRPr>
          </a:p>
        </p:txBody>
      </p:sp>
      <p:sp>
        <p:nvSpPr>
          <p:cNvPr id="380" name="Google Shape;380;p49"/>
          <p:cNvSpPr txBox="1"/>
          <p:nvPr/>
        </p:nvSpPr>
        <p:spPr>
          <a:xfrm>
            <a:off x="3811863" y="3955400"/>
            <a:ext cx="3829500" cy="113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Nanum Gothic"/>
                <a:ea typeface="Nanum Gothic"/>
                <a:cs typeface="Nanum Gothic"/>
                <a:sym typeface="Nanum Gothic"/>
              </a:rPr>
              <a:t>Risk of wasting government resources and time</a:t>
            </a:r>
            <a:endParaRPr sz="1800">
              <a:solidFill>
                <a:schemeClr val="dk1"/>
              </a:solidFill>
              <a:latin typeface="Nanum Gothic"/>
              <a:ea typeface="Nanum Gothic"/>
              <a:cs typeface="Nanum Gothic"/>
              <a:sym typeface="Nanum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400" name="Google Shape;400;p50"/>
          <p:cNvSpPr txBox="1">
            <a:spLocks noGrp="1"/>
          </p:cNvSpPr>
          <p:nvPr>
            <p:ph type="title"/>
          </p:nvPr>
        </p:nvSpPr>
        <p:spPr>
          <a:xfrm>
            <a:off x="892099" y="488267"/>
            <a:ext cx="7622686" cy="51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b="1" i="0" u="none" strike="noStrike" cap="none" dirty="0">
                <a:solidFill>
                  <a:schemeClr val="dk1"/>
                </a:solidFill>
                <a:latin typeface="Arial Rounded"/>
                <a:ea typeface="Arial Rounded"/>
                <a:cs typeface="Arial Rounded"/>
                <a:sym typeface="Arial Rounded"/>
              </a:rPr>
              <a:t>Three phases of Human-Centered Design</a:t>
            </a:r>
            <a:endParaRPr sz="2800" b="1" i="0" u="none" strike="noStrike" cap="none" dirty="0">
              <a:solidFill>
                <a:schemeClr val="dk1"/>
              </a:solidFill>
              <a:latin typeface="Arial Rounded"/>
              <a:ea typeface="Arial Rounded"/>
              <a:cs typeface="Arial Rounded"/>
              <a:sym typeface="Arial Rounded"/>
            </a:endParaRPr>
          </a:p>
        </p:txBody>
      </p:sp>
      <p:sp>
        <p:nvSpPr>
          <p:cNvPr id="385" name="Google Shape;385;p50" descr="Decorative"/>
          <p:cNvSpPr/>
          <p:nvPr/>
        </p:nvSpPr>
        <p:spPr>
          <a:xfrm rot="10671587" flipH="1">
            <a:off x="686247" y="1193596"/>
            <a:ext cx="7776801" cy="3199578"/>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dk2"/>
          </a:solidFill>
          <a:ln>
            <a:noFill/>
          </a:ln>
        </p:spPr>
      </p:sp>
      <p:sp>
        <p:nvSpPr>
          <p:cNvPr id="388" name="Google Shape;388;p50" descr="Decorative"/>
          <p:cNvSpPr/>
          <p:nvPr/>
        </p:nvSpPr>
        <p:spPr>
          <a:xfrm rot="-440281">
            <a:off x="2015570" y="1787544"/>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0"/>
          <p:cNvSpPr txBox="1">
            <a:spLocks noGrp="1"/>
          </p:cNvSpPr>
          <p:nvPr>
            <p:ph type="title" idx="4"/>
          </p:nvPr>
        </p:nvSpPr>
        <p:spPr>
          <a:xfrm>
            <a:off x="2135364" y="1856894"/>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396" name="Google Shape;396;p50"/>
          <p:cNvSpPr txBox="1">
            <a:spLocks noGrp="1"/>
          </p:cNvSpPr>
          <p:nvPr>
            <p:ph type="title" idx="2"/>
          </p:nvPr>
        </p:nvSpPr>
        <p:spPr>
          <a:xfrm>
            <a:off x="1348600" y="2442025"/>
            <a:ext cx="1902600" cy="51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Arial Rounded"/>
                <a:ea typeface="Arial Rounded"/>
                <a:cs typeface="Arial Rounded"/>
                <a:sym typeface="Arial Rounded"/>
              </a:rPr>
              <a:t>Inspiration</a:t>
            </a:r>
            <a:endParaRPr dirty="0">
              <a:latin typeface="Arial Rounded"/>
              <a:ea typeface="Arial Rounded"/>
              <a:cs typeface="Arial Rounded"/>
              <a:sym typeface="Arial Rounded"/>
            </a:endParaRPr>
          </a:p>
        </p:txBody>
      </p:sp>
      <p:sp>
        <p:nvSpPr>
          <p:cNvPr id="390" name="Google Shape;390;p50"/>
          <p:cNvSpPr txBox="1">
            <a:spLocks noGrp="1"/>
          </p:cNvSpPr>
          <p:nvPr>
            <p:ph type="subTitle" idx="1"/>
          </p:nvPr>
        </p:nvSpPr>
        <p:spPr>
          <a:xfrm>
            <a:off x="1247950" y="2799913"/>
            <a:ext cx="2148300" cy="9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Understand the challenge and get feedback from your users</a:t>
            </a:r>
            <a:endParaRPr dirty="0"/>
          </a:p>
        </p:txBody>
      </p:sp>
      <p:sp>
        <p:nvSpPr>
          <p:cNvPr id="389" name="Google Shape;389;p50" descr="Decorative"/>
          <p:cNvSpPr/>
          <p:nvPr/>
        </p:nvSpPr>
        <p:spPr>
          <a:xfrm rot="-440281">
            <a:off x="4245095" y="1787544"/>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0"/>
          <p:cNvSpPr txBox="1">
            <a:spLocks noGrp="1"/>
          </p:cNvSpPr>
          <p:nvPr>
            <p:ph type="title" idx="5"/>
          </p:nvPr>
        </p:nvSpPr>
        <p:spPr>
          <a:xfrm>
            <a:off x="4366597" y="1856897"/>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solidFill>
                <a:schemeClr val="lt1"/>
              </a:solidFill>
            </a:endParaRPr>
          </a:p>
        </p:txBody>
      </p:sp>
      <p:sp>
        <p:nvSpPr>
          <p:cNvPr id="398" name="Google Shape;398;p50"/>
          <p:cNvSpPr txBox="1">
            <a:spLocks noGrp="1"/>
          </p:cNvSpPr>
          <p:nvPr>
            <p:ph type="title"/>
          </p:nvPr>
        </p:nvSpPr>
        <p:spPr>
          <a:xfrm>
            <a:off x="3633175" y="2443225"/>
            <a:ext cx="1902600" cy="51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Arial Rounded"/>
                <a:ea typeface="Arial Rounded"/>
                <a:cs typeface="Arial Rounded"/>
                <a:sym typeface="Arial Rounded"/>
              </a:rPr>
              <a:t>Ideation</a:t>
            </a:r>
            <a:endParaRPr>
              <a:latin typeface="Arial Rounded"/>
              <a:ea typeface="Arial Rounded"/>
              <a:cs typeface="Arial Rounded"/>
              <a:sym typeface="Arial Rounded"/>
            </a:endParaRPr>
          </a:p>
        </p:txBody>
      </p:sp>
      <p:sp>
        <p:nvSpPr>
          <p:cNvPr id="397" name="Google Shape;397;p50"/>
          <p:cNvSpPr txBox="1">
            <a:spLocks noGrp="1"/>
          </p:cNvSpPr>
          <p:nvPr>
            <p:ph type="subTitle" idx="3"/>
          </p:nvPr>
        </p:nvSpPr>
        <p:spPr>
          <a:xfrm>
            <a:off x="3499353" y="2795554"/>
            <a:ext cx="2145300" cy="98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Detangle what you’ve learned and identify themes</a:t>
            </a:r>
            <a:endParaRPr dirty="0"/>
          </a:p>
        </p:txBody>
      </p:sp>
      <p:sp>
        <p:nvSpPr>
          <p:cNvPr id="387" name="Google Shape;387;p50" descr="Decorative"/>
          <p:cNvSpPr/>
          <p:nvPr/>
        </p:nvSpPr>
        <p:spPr>
          <a:xfrm rot="-440281">
            <a:off x="6474620" y="1787544"/>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0"/>
          <p:cNvSpPr txBox="1">
            <a:spLocks noGrp="1"/>
          </p:cNvSpPr>
          <p:nvPr>
            <p:ph type="title" idx="8"/>
          </p:nvPr>
        </p:nvSpPr>
        <p:spPr>
          <a:xfrm>
            <a:off x="6594425" y="1859794"/>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solidFill>
                <a:schemeClr val="lt1"/>
              </a:solidFill>
            </a:endParaRPr>
          </a:p>
        </p:txBody>
      </p:sp>
      <p:sp>
        <p:nvSpPr>
          <p:cNvPr id="391" name="Google Shape;391;p50"/>
          <p:cNvSpPr txBox="1">
            <a:spLocks noGrp="1"/>
          </p:cNvSpPr>
          <p:nvPr>
            <p:ph type="title" idx="7"/>
          </p:nvPr>
        </p:nvSpPr>
        <p:spPr>
          <a:xfrm>
            <a:off x="5690050" y="2442025"/>
            <a:ext cx="2338800" cy="51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Arial Rounded"/>
                <a:ea typeface="Arial Rounded"/>
                <a:cs typeface="Arial Rounded"/>
                <a:sym typeface="Arial Rounded"/>
              </a:rPr>
              <a:t>Implementation</a:t>
            </a:r>
            <a:endParaRPr dirty="0">
              <a:latin typeface="Arial Rounded"/>
              <a:ea typeface="Arial Rounded"/>
              <a:cs typeface="Arial Rounded"/>
              <a:sym typeface="Arial Rounded"/>
            </a:endParaRPr>
          </a:p>
        </p:txBody>
      </p:sp>
      <p:sp>
        <p:nvSpPr>
          <p:cNvPr id="392" name="Google Shape;392;p50"/>
          <p:cNvSpPr txBox="1">
            <a:spLocks noGrp="1"/>
          </p:cNvSpPr>
          <p:nvPr>
            <p:ph type="subTitle" idx="6"/>
          </p:nvPr>
        </p:nvSpPr>
        <p:spPr>
          <a:xfrm>
            <a:off x="5747777" y="2799913"/>
            <a:ext cx="2148300" cy="9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Prototype a solution and test with users</a:t>
            </a:r>
            <a:endParaRPr dirty="0"/>
          </a:p>
        </p:txBody>
      </p:sp>
      <p:sp>
        <p:nvSpPr>
          <p:cNvPr id="399" name="Google Shape;399;p50" descr="Arrow pointing from &quot;implementation&quot; to &quot;inspiration&quot; phases of Human-Centered Design"/>
          <p:cNvSpPr/>
          <p:nvPr/>
        </p:nvSpPr>
        <p:spPr>
          <a:xfrm>
            <a:off x="2362500" y="4167000"/>
            <a:ext cx="4323721" cy="781983"/>
          </a:xfrm>
          <a:custGeom>
            <a:avLst/>
            <a:gdLst/>
            <a:ahLst/>
            <a:cxnLst/>
            <a:rect l="l" t="t" r="r" b="b"/>
            <a:pathLst>
              <a:path w="176767" h="16468" extrusionOk="0">
                <a:moveTo>
                  <a:pt x="176767" y="0"/>
                </a:moveTo>
                <a:cubicBezTo>
                  <a:pt x="175517" y="6241"/>
                  <a:pt x="169253" y="11995"/>
                  <a:pt x="163012" y="13245"/>
                </a:cubicBezTo>
                <a:cubicBezTo>
                  <a:pt x="152351" y="15380"/>
                  <a:pt x="140958" y="11625"/>
                  <a:pt x="130410" y="14263"/>
                </a:cubicBezTo>
                <a:cubicBezTo>
                  <a:pt x="112122" y="18836"/>
                  <a:pt x="92661" y="14690"/>
                  <a:pt x="73865" y="13245"/>
                </a:cubicBezTo>
                <a:cubicBezTo>
                  <a:pt x="59978" y="12178"/>
                  <a:pt x="45936" y="15801"/>
                  <a:pt x="32093" y="14263"/>
                </a:cubicBezTo>
                <a:cubicBezTo>
                  <a:pt x="24407" y="13409"/>
                  <a:pt x="14637" y="16166"/>
                  <a:pt x="9169" y="10698"/>
                </a:cubicBezTo>
                <a:cubicBezTo>
                  <a:pt x="6838" y="8367"/>
                  <a:pt x="4070" y="-206"/>
                  <a:pt x="7131" y="1019"/>
                </a:cubicBezTo>
                <a:cubicBezTo>
                  <a:pt x="7980" y="1359"/>
                  <a:pt x="10325" y="2684"/>
                  <a:pt x="9678" y="2037"/>
                </a:cubicBezTo>
                <a:cubicBezTo>
                  <a:pt x="7347" y="-294"/>
                  <a:pt x="2330" y="1743"/>
                  <a:pt x="0" y="4075"/>
                </a:cubicBezTo>
              </a:path>
            </a:pathLst>
          </a:custGeom>
          <a:noFill/>
          <a:ln w="28575" cap="flat" cmpd="sng">
            <a:solidFill>
              <a:schemeClr val="dk1"/>
            </a:solidFill>
            <a:prstDash val="solid"/>
            <a:round/>
            <a:headEnd type="none" w="med" len="med"/>
            <a:tailEnd type="none" w="med" len="med"/>
          </a:ln>
        </p:spPr>
      </p:sp>
      <p:sp>
        <p:nvSpPr>
          <p:cNvPr id="18" name="Google Shape;503;p64">
            <a:extLst>
              <a:ext uri="{FF2B5EF4-FFF2-40B4-BE49-F238E27FC236}">
                <a16:creationId xmlns:a16="http://schemas.microsoft.com/office/drawing/2014/main" id="{31DA8110-A59A-41CD-8064-566B659DE58C}"/>
              </a:ext>
            </a:extLst>
          </p:cNvPr>
          <p:cNvSpPr txBox="1">
            <a:spLocks/>
          </p:cNvSpPr>
          <p:nvPr/>
        </p:nvSpPr>
        <p:spPr>
          <a:xfrm>
            <a:off x="4020097" y="4319479"/>
            <a:ext cx="1515000" cy="38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Jua"/>
              <a:buNone/>
              <a:defRPr sz="2500" b="0" i="0" u="none" strike="noStrike" cap="none">
                <a:solidFill>
                  <a:schemeClr val="dk1"/>
                </a:solidFill>
                <a:latin typeface="Jua"/>
                <a:ea typeface="Jua"/>
                <a:cs typeface="Jua"/>
                <a:sym typeface="Ju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b="1">
                <a:latin typeface="Arial Rounded"/>
                <a:ea typeface="Arial Rounded"/>
                <a:cs typeface="Arial Rounded"/>
                <a:sym typeface="Arial Rounded"/>
              </a:rPr>
              <a:t>iteration</a:t>
            </a:r>
            <a:endParaRPr lang="en-US" b="1" dirty="0">
              <a:latin typeface="Arial Rounded"/>
              <a:ea typeface="Arial Rounded"/>
              <a:cs typeface="Arial Rounded"/>
              <a:sym typeface="Arial Rounde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51"/>
          <p:cNvSpPr txBox="1">
            <a:spLocks noGrp="1"/>
          </p:cNvSpPr>
          <p:nvPr>
            <p:ph type="title"/>
          </p:nvPr>
        </p:nvSpPr>
        <p:spPr>
          <a:xfrm>
            <a:off x="673325" y="185425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rial Rounded"/>
                <a:ea typeface="Arial Rounded"/>
                <a:cs typeface="Arial Rounded"/>
                <a:sym typeface="Arial Rounded"/>
              </a:rPr>
              <a:t>Human-Centered Design skills are a toolbox you add to with each new method you try</a:t>
            </a:r>
            <a:endParaRPr dirty="0">
              <a:latin typeface="Arial Rounded"/>
              <a:ea typeface="Arial Rounded"/>
              <a:cs typeface="Arial Rounded"/>
              <a:sym typeface="Arial Rounde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pic>
        <p:nvPicPr>
          <p:cNvPr id="411" name="Google Shape;411;p52" descr="The &quot;no&quot; symbol"/>
          <p:cNvPicPr preferRelativeResize="0"/>
          <p:nvPr/>
        </p:nvPicPr>
        <p:blipFill>
          <a:blip r:embed="rId3">
            <a:alphaModFix amt="38000"/>
          </a:blip>
          <a:stretch>
            <a:fillRect/>
          </a:stretch>
        </p:blipFill>
        <p:spPr>
          <a:xfrm>
            <a:off x="2777300" y="421425"/>
            <a:ext cx="3735649" cy="3735649"/>
          </a:xfrm>
          <a:prstGeom prst="rect">
            <a:avLst/>
          </a:prstGeom>
          <a:noFill/>
          <a:ln>
            <a:noFill/>
          </a:ln>
          <a:effectLst>
            <a:outerShdw blurRad="57150" dist="19050" dir="5400000" algn="bl" rotWithShape="0">
              <a:srgbClr val="000000">
                <a:alpha val="50000"/>
              </a:srgbClr>
            </a:outerShdw>
          </a:effectLst>
        </p:spPr>
      </p:pic>
      <p:sp>
        <p:nvSpPr>
          <p:cNvPr id="410" name="Google Shape;410;p52"/>
          <p:cNvSpPr txBox="1">
            <a:spLocks noGrp="1"/>
          </p:cNvSpPr>
          <p:nvPr>
            <p:ph type="title"/>
          </p:nvPr>
        </p:nvSpPr>
        <p:spPr>
          <a:xfrm>
            <a:off x="3006150" y="1704625"/>
            <a:ext cx="3248700" cy="27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rial Rounded"/>
                <a:ea typeface="Arial Rounded"/>
                <a:cs typeface="Arial Rounded"/>
                <a:sym typeface="Arial Rounded"/>
              </a:rPr>
              <a:t>Do or Do not, there is no try </a:t>
            </a:r>
            <a:br>
              <a:rPr lang="en" dirty="0">
                <a:latin typeface="Arial Rounded"/>
                <a:ea typeface="Arial Rounded"/>
                <a:cs typeface="Arial Rounded"/>
                <a:sym typeface="Arial Rounded"/>
              </a:rPr>
            </a:br>
            <a:r>
              <a:rPr lang="en" dirty="0">
                <a:latin typeface="Arial Rounded"/>
                <a:ea typeface="Arial Rounded"/>
                <a:cs typeface="Arial Rounded"/>
                <a:sym typeface="Arial Rounded"/>
              </a:rPr>
              <a:t>		- Yoda</a:t>
            </a:r>
            <a:endParaRPr dirty="0">
              <a:latin typeface="Arial Rounded"/>
              <a:ea typeface="Arial Rounded"/>
              <a:cs typeface="Arial Rounded"/>
              <a:sym typeface="Arial Round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1"/>
                                        </p:tgtEl>
                                        <p:attrNameLst>
                                          <p:attrName>style.visibility</p:attrName>
                                        </p:attrNameLst>
                                      </p:cBhvr>
                                      <p:to>
                                        <p:strVal val="visible"/>
                                      </p:to>
                                    </p:set>
                                    <p:animEffect transition="in" filter="fade">
                                      <p:cBhvr>
                                        <p:cTn id="7" dur="1000"/>
                                        <p:tgtEl>
                                          <p:spTgt spid="4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1"/>
                                        </p:tgtEl>
                                        <p:attrNameLst>
                                          <p:attrName>style.visibility</p:attrName>
                                        </p:attrNameLst>
                                      </p:cBhvr>
                                      <p:to>
                                        <p:strVal val="visible"/>
                                      </p:to>
                                    </p:set>
                                    <p:animEffect transition="in" filter="fade">
                                      <p:cBhvr>
                                        <p:cTn id="12" dur="1000"/>
                                        <p:tgtEl>
                                          <p:spTgt spid="4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1"/>
                                        </p:tgtEl>
                                        <p:attrNameLst>
                                          <p:attrName>style.visibility</p:attrName>
                                        </p:attrNameLst>
                                      </p:cBhvr>
                                      <p:to>
                                        <p:strVal val="visible"/>
                                      </p:to>
                                    </p:set>
                                    <p:animEffect transition="in" filter="fade">
                                      <p:cBhvr>
                                        <p:cTn id="17" dur="1000"/>
                                        <p:tgtEl>
                                          <p:spTgt spid="4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53"/>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Example HCD methods</a:t>
            </a:r>
            <a:endParaRPr b="1" dirty="0">
              <a:latin typeface="Arial Rounded"/>
              <a:ea typeface="Arial Rounded"/>
              <a:cs typeface="Arial Rounded"/>
              <a:sym typeface="Arial Rounded"/>
            </a:endParaRPr>
          </a:p>
        </p:txBody>
      </p:sp>
      <p:sp>
        <p:nvSpPr>
          <p:cNvPr id="417" name="Google Shape;417;p53"/>
          <p:cNvSpPr txBox="1">
            <a:spLocks noGrp="1"/>
          </p:cNvSpPr>
          <p:nvPr>
            <p:ph type="title" idx="2"/>
          </p:nvPr>
        </p:nvSpPr>
        <p:spPr>
          <a:xfrm>
            <a:off x="864902" y="1375050"/>
            <a:ext cx="16530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rial Rounded"/>
                <a:ea typeface="Arial Rounded"/>
                <a:cs typeface="Arial Rounded"/>
                <a:sym typeface="Arial Rounded"/>
              </a:rPr>
              <a:t>Inspiration</a:t>
            </a:r>
            <a:endParaRPr dirty="0">
              <a:latin typeface="Arial Rounded"/>
              <a:ea typeface="Arial Rounded"/>
              <a:cs typeface="Arial Rounded"/>
              <a:sym typeface="Arial Rounded"/>
            </a:endParaRPr>
          </a:p>
        </p:txBody>
      </p:sp>
      <p:sp>
        <p:nvSpPr>
          <p:cNvPr id="418" name="Google Shape;418;p53"/>
          <p:cNvSpPr txBox="1">
            <a:spLocks noGrp="1"/>
          </p:cNvSpPr>
          <p:nvPr>
            <p:ph type="subTitle" idx="1"/>
          </p:nvPr>
        </p:nvSpPr>
        <p:spPr>
          <a:xfrm>
            <a:off x="713225" y="2078900"/>
            <a:ext cx="2369400" cy="2558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Define your ‘How Might We...’ statement</a:t>
            </a:r>
            <a:endParaRPr dirty="0"/>
          </a:p>
          <a:p>
            <a:pPr marL="457200" lvl="0" indent="0" algn="l" rtl="0">
              <a:spcBef>
                <a:spcPts val="0"/>
              </a:spcBef>
              <a:spcAft>
                <a:spcPts val="0"/>
              </a:spcAft>
              <a:buNone/>
            </a:pPr>
            <a:endParaRPr dirty="0"/>
          </a:p>
          <a:p>
            <a:pPr marL="457200" lvl="0" indent="-342900" algn="l" rtl="0">
              <a:spcBef>
                <a:spcPts val="0"/>
              </a:spcBef>
              <a:spcAft>
                <a:spcPts val="0"/>
              </a:spcAft>
              <a:buSzPts val="1800"/>
              <a:buChar char="●"/>
            </a:pPr>
            <a:r>
              <a:rPr lang="en" dirty="0"/>
              <a:t>Stakeholder Mapping</a:t>
            </a:r>
            <a:endParaRPr dirty="0"/>
          </a:p>
          <a:p>
            <a:pPr marL="914400" lvl="0" indent="0" algn="l" rtl="0">
              <a:spcBef>
                <a:spcPts val="0"/>
              </a:spcBef>
              <a:spcAft>
                <a:spcPts val="0"/>
              </a:spcAft>
              <a:buNone/>
            </a:pPr>
            <a:endParaRPr dirty="0"/>
          </a:p>
          <a:p>
            <a:pPr marL="457200" lvl="0" indent="-342900" algn="l" rtl="0">
              <a:spcBef>
                <a:spcPts val="0"/>
              </a:spcBef>
              <a:spcAft>
                <a:spcPts val="0"/>
              </a:spcAft>
              <a:buSzPts val="1800"/>
              <a:buChar char="●"/>
            </a:pPr>
            <a:r>
              <a:rPr lang="en" dirty="0"/>
              <a:t>User interviews</a:t>
            </a:r>
            <a:endParaRPr dirty="0"/>
          </a:p>
        </p:txBody>
      </p:sp>
      <p:sp>
        <p:nvSpPr>
          <p:cNvPr id="420" name="Google Shape;420;p53"/>
          <p:cNvSpPr txBox="1">
            <a:spLocks noGrp="1"/>
          </p:cNvSpPr>
          <p:nvPr>
            <p:ph type="title" idx="4"/>
          </p:nvPr>
        </p:nvSpPr>
        <p:spPr>
          <a:xfrm>
            <a:off x="3810282" y="1375050"/>
            <a:ext cx="13593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rial Rounded"/>
                <a:ea typeface="Arial Rounded"/>
                <a:cs typeface="Arial Rounded"/>
                <a:sym typeface="Arial Rounded"/>
              </a:rPr>
              <a:t>Ideation</a:t>
            </a:r>
            <a:endParaRPr>
              <a:latin typeface="Arial Rounded"/>
              <a:ea typeface="Arial Rounded"/>
              <a:cs typeface="Arial Rounded"/>
              <a:sym typeface="Arial Rounded"/>
            </a:endParaRPr>
          </a:p>
        </p:txBody>
      </p:sp>
      <p:sp>
        <p:nvSpPr>
          <p:cNvPr id="419" name="Google Shape;419;p53"/>
          <p:cNvSpPr txBox="1">
            <a:spLocks noGrp="1"/>
          </p:cNvSpPr>
          <p:nvPr>
            <p:ph type="subTitle" idx="3"/>
          </p:nvPr>
        </p:nvSpPr>
        <p:spPr>
          <a:xfrm>
            <a:off x="3669600" y="2078900"/>
            <a:ext cx="1804800" cy="16863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Detangle your feedback</a:t>
            </a:r>
            <a:br>
              <a:rPr lang="en" dirty="0"/>
            </a:br>
            <a:endParaRPr dirty="0"/>
          </a:p>
          <a:p>
            <a:pPr marL="457200" lvl="0" indent="-342900" algn="l" rtl="0">
              <a:spcBef>
                <a:spcPts val="0"/>
              </a:spcBef>
              <a:spcAft>
                <a:spcPts val="0"/>
              </a:spcAft>
              <a:buSzPts val="1800"/>
              <a:buChar char="●"/>
            </a:pPr>
            <a:r>
              <a:rPr lang="en" dirty="0"/>
              <a:t>Dot voting</a:t>
            </a:r>
            <a:endParaRPr dirty="0"/>
          </a:p>
        </p:txBody>
      </p:sp>
      <p:sp>
        <p:nvSpPr>
          <p:cNvPr id="422" name="Google Shape;422;p53"/>
          <p:cNvSpPr txBox="1">
            <a:spLocks noGrp="1"/>
          </p:cNvSpPr>
          <p:nvPr>
            <p:ph type="title" idx="6"/>
          </p:nvPr>
        </p:nvSpPr>
        <p:spPr>
          <a:xfrm>
            <a:off x="6011200" y="1375050"/>
            <a:ext cx="2478900" cy="8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rial Rounded"/>
                <a:ea typeface="Arial Rounded"/>
                <a:cs typeface="Arial Rounded"/>
                <a:sym typeface="Arial Rounded"/>
              </a:rPr>
              <a:t>Implementation &amp; Iteration</a:t>
            </a:r>
            <a:endParaRPr dirty="0">
              <a:latin typeface="Arial Rounded"/>
              <a:ea typeface="Arial Rounded"/>
              <a:cs typeface="Arial Rounded"/>
              <a:sym typeface="Arial Rounded"/>
            </a:endParaRPr>
          </a:p>
        </p:txBody>
      </p:sp>
      <p:sp>
        <p:nvSpPr>
          <p:cNvPr id="421" name="Google Shape;421;p53"/>
          <p:cNvSpPr txBox="1">
            <a:spLocks noGrp="1"/>
          </p:cNvSpPr>
          <p:nvPr>
            <p:ph type="subTitle" idx="5"/>
          </p:nvPr>
        </p:nvSpPr>
        <p:spPr>
          <a:xfrm>
            <a:off x="6200625" y="2231300"/>
            <a:ext cx="2153400" cy="16863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Develop a prototype</a:t>
            </a:r>
            <a:endParaRPr dirty="0"/>
          </a:p>
          <a:p>
            <a:pPr marL="0" lvl="0" indent="0" algn="l" rtl="0">
              <a:spcBef>
                <a:spcPts val="0"/>
              </a:spcBef>
              <a:spcAft>
                <a:spcPts val="0"/>
              </a:spcAft>
              <a:buNone/>
            </a:pPr>
            <a:endParaRPr dirty="0"/>
          </a:p>
          <a:p>
            <a:pPr marL="457200" lvl="0" indent="-342900" algn="l" rtl="0">
              <a:spcBef>
                <a:spcPts val="0"/>
              </a:spcBef>
              <a:spcAft>
                <a:spcPts val="0"/>
              </a:spcAft>
              <a:buSzPts val="1800"/>
              <a:buChar char="●"/>
            </a:pPr>
            <a:r>
              <a:rPr lang="en" dirty="0"/>
              <a:t>Conduct usability testing</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54"/>
          <p:cNvSpPr txBox="1">
            <a:spLocks noGrp="1"/>
          </p:cNvSpPr>
          <p:nvPr>
            <p:ph type="title" idx="4294967295"/>
          </p:nvPr>
        </p:nvSpPr>
        <p:spPr>
          <a:xfrm>
            <a:off x="68100" y="176347"/>
            <a:ext cx="3340200" cy="56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i="1">
                <a:latin typeface="Nanum Gothic"/>
                <a:ea typeface="Nanum Gothic"/>
                <a:cs typeface="Nanum Gothic"/>
                <a:sym typeface="Nanum Gothic"/>
              </a:rPr>
              <a:t>Inspiration Phase</a:t>
            </a:r>
            <a:endParaRPr sz="2200" i="1">
              <a:latin typeface="Nanum Gothic"/>
              <a:ea typeface="Nanum Gothic"/>
              <a:cs typeface="Nanum Gothic"/>
              <a:sym typeface="Nanum Gothic"/>
            </a:endParaRPr>
          </a:p>
        </p:txBody>
      </p:sp>
      <p:sp>
        <p:nvSpPr>
          <p:cNvPr id="430" name="Google Shape;430;p54"/>
          <p:cNvSpPr txBox="1">
            <a:spLocks noGrp="1"/>
          </p:cNvSpPr>
          <p:nvPr>
            <p:ph type="ctrTitle"/>
          </p:nvPr>
        </p:nvSpPr>
        <p:spPr>
          <a:xfrm>
            <a:off x="1342950" y="776813"/>
            <a:ext cx="6458100" cy="82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b="1" dirty="0">
                <a:latin typeface="Arial Rounded"/>
                <a:ea typeface="Arial Rounded"/>
                <a:cs typeface="Arial Rounded"/>
                <a:sym typeface="Arial Rounded"/>
              </a:rPr>
              <a:t>Find your “How Might We” statement</a:t>
            </a:r>
            <a:endParaRPr sz="2500" b="1" dirty="0">
              <a:latin typeface="Arial Rounded"/>
              <a:ea typeface="Arial Rounded"/>
              <a:cs typeface="Arial Rounded"/>
              <a:sym typeface="Arial Rounded"/>
            </a:endParaRPr>
          </a:p>
        </p:txBody>
      </p:sp>
      <p:sp>
        <p:nvSpPr>
          <p:cNvPr id="428" name="Google Shape;428;p54"/>
          <p:cNvSpPr txBox="1">
            <a:spLocks noGrp="1"/>
          </p:cNvSpPr>
          <p:nvPr>
            <p:ph type="subTitle" idx="4294967295"/>
          </p:nvPr>
        </p:nvSpPr>
        <p:spPr>
          <a:xfrm>
            <a:off x="2008350" y="1612718"/>
            <a:ext cx="5127300" cy="647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Example Activity: find your “How Might We?”</a:t>
            </a:r>
            <a:endParaRPr/>
          </a:p>
        </p:txBody>
      </p:sp>
      <p:sp>
        <p:nvSpPr>
          <p:cNvPr id="429" name="Google Shape;429;p54"/>
          <p:cNvSpPr txBox="1">
            <a:spLocks noGrp="1"/>
          </p:cNvSpPr>
          <p:nvPr>
            <p:ph type="subTitle" idx="4294967295"/>
          </p:nvPr>
        </p:nvSpPr>
        <p:spPr>
          <a:xfrm>
            <a:off x="1875950" y="2054025"/>
            <a:ext cx="5127300" cy="271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Exercise Length</a:t>
            </a:r>
            <a:r>
              <a:rPr lang="en" sz="1600"/>
              <a:t>: 10-30 minutes</a:t>
            </a:r>
            <a:br>
              <a:rPr lang="en" sz="1600"/>
            </a:br>
            <a:endParaRPr sz="1600"/>
          </a:p>
          <a:p>
            <a:pPr marL="0" lvl="0" indent="0" algn="l" rtl="0">
              <a:spcBef>
                <a:spcPts val="1600"/>
              </a:spcBef>
              <a:spcAft>
                <a:spcPts val="0"/>
              </a:spcAft>
              <a:buNone/>
            </a:pPr>
            <a:r>
              <a:rPr lang="en" sz="1600" b="1"/>
              <a:t>When to utilize this method</a:t>
            </a:r>
            <a:r>
              <a:rPr lang="en" sz="1600"/>
              <a:t>: </a:t>
            </a:r>
            <a:endParaRPr sz="1600"/>
          </a:p>
          <a:p>
            <a:pPr marL="457200" lvl="0" indent="-330200" algn="l" rtl="0">
              <a:spcBef>
                <a:spcPts val="1600"/>
              </a:spcBef>
              <a:spcAft>
                <a:spcPts val="0"/>
              </a:spcAft>
              <a:buSzPts val="1600"/>
              <a:buChar char="-"/>
            </a:pPr>
            <a:r>
              <a:rPr lang="en" sz="1600"/>
              <a:t>When you’re tempted to jump right into a solution </a:t>
            </a:r>
            <a:br>
              <a:rPr lang="en" sz="1600"/>
            </a:br>
            <a:endParaRPr sz="1600"/>
          </a:p>
          <a:p>
            <a:pPr marL="457200" lvl="0" indent="-330200" algn="l" rtl="0">
              <a:spcBef>
                <a:spcPts val="0"/>
              </a:spcBef>
              <a:spcAft>
                <a:spcPts val="0"/>
              </a:spcAft>
              <a:buSzPts val="1600"/>
              <a:buChar char="-"/>
            </a:pPr>
            <a:r>
              <a:rPr lang="en" sz="1600"/>
              <a:t>When you have a broad goal in mind and want to zero in on a bite-sized opportunity to tackle</a:t>
            </a:r>
            <a:br>
              <a:rPr lang="en" sz="1600"/>
            </a:b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7"/>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Hello</a:t>
            </a:r>
            <a:r>
              <a:rPr lang="en" b="1" dirty="0">
                <a:solidFill>
                  <a:srgbClr val="3E4459"/>
                </a:solidFill>
                <a:latin typeface="Arial Rounded"/>
                <a:ea typeface="Arial Rounded"/>
                <a:cs typeface="Arial Rounded"/>
                <a:sym typeface="Arial Rounded"/>
              </a:rPr>
              <a:t> from C</a:t>
            </a:r>
            <a:r>
              <a:rPr lang="en" b="1" dirty="0">
                <a:latin typeface="Arial Rounded"/>
                <a:ea typeface="Arial Rounded"/>
                <a:cs typeface="Arial Rounded"/>
                <a:sym typeface="Arial Rounded"/>
              </a:rPr>
              <a:t>MS!</a:t>
            </a:r>
            <a:endParaRPr b="1" dirty="0">
              <a:latin typeface="Arial Rounded"/>
              <a:ea typeface="Arial Rounded"/>
              <a:cs typeface="Arial Rounded"/>
              <a:sym typeface="Arial Rounded"/>
            </a:endParaRPr>
          </a:p>
        </p:txBody>
      </p:sp>
      <p:pic>
        <p:nvPicPr>
          <p:cNvPr id="203" name="Google Shape;203;p37" descr="Profile picture of Alberto Colon Viera"/>
          <p:cNvPicPr preferRelativeResize="0"/>
          <p:nvPr/>
        </p:nvPicPr>
        <p:blipFill rotWithShape="1">
          <a:blip r:embed="rId3">
            <a:alphaModFix/>
          </a:blip>
          <a:srcRect t="7199" b="7199"/>
          <a:stretch/>
        </p:blipFill>
        <p:spPr>
          <a:xfrm>
            <a:off x="1643450" y="1409388"/>
            <a:ext cx="1409700" cy="1409700"/>
          </a:xfrm>
          <a:prstGeom prst="ellipse">
            <a:avLst/>
          </a:prstGeom>
          <a:noFill/>
          <a:ln>
            <a:noFill/>
          </a:ln>
        </p:spPr>
      </p:pic>
      <p:sp>
        <p:nvSpPr>
          <p:cNvPr id="197" name="Google Shape;197;p37"/>
          <p:cNvSpPr txBox="1">
            <a:spLocks noGrp="1"/>
          </p:cNvSpPr>
          <p:nvPr>
            <p:ph type="title" idx="3"/>
          </p:nvPr>
        </p:nvSpPr>
        <p:spPr>
          <a:xfrm>
            <a:off x="1513064" y="3242322"/>
            <a:ext cx="1618200" cy="4206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800" b="1" dirty="0">
                <a:latin typeface="Nanum Gothic"/>
                <a:ea typeface="Nanum Gothic"/>
                <a:cs typeface="Nanum Gothic"/>
                <a:sym typeface="Nanum Gothic"/>
              </a:rPr>
              <a:t>Alberto Colón Viera</a:t>
            </a:r>
            <a:endParaRPr sz="1800" b="1" dirty="0">
              <a:latin typeface="Nanum Gothic"/>
              <a:ea typeface="Nanum Gothic"/>
              <a:cs typeface="Nanum Gothic"/>
              <a:sym typeface="Nanum Gothic"/>
            </a:endParaRPr>
          </a:p>
        </p:txBody>
      </p:sp>
      <p:sp>
        <p:nvSpPr>
          <p:cNvPr id="196" name="Google Shape;196;p37"/>
          <p:cNvSpPr txBox="1">
            <a:spLocks noGrp="1"/>
          </p:cNvSpPr>
          <p:nvPr>
            <p:ph type="subTitle" idx="1"/>
          </p:nvPr>
        </p:nvSpPr>
        <p:spPr>
          <a:xfrm>
            <a:off x="1247950" y="3625596"/>
            <a:ext cx="2148300" cy="95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Engineer</a:t>
            </a:r>
            <a:endParaRPr dirty="0"/>
          </a:p>
        </p:txBody>
      </p:sp>
      <p:pic>
        <p:nvPicPr>
          <p:cNvPr id="201" name="Google Shape;201;p37" descr="Profile picture of Nicole Pham"/>
          <p:cNvPicPr preferRelativeResize="0"/>
          <p:nvPr/>
        </p:nvPicPr>
        <p:blipFill>
          <a:blip r:embed="rId4">
            <a:alphaModFix/>
          </a:blip>
          <a:stretch>
            <a:fillRect/>
          </a:stretch>
        </p:blipFill>
        <p:spPr>
          <a:xfrm>
            <a:off x="3892900" y="1409400"/>
            <a:ext cx="1409700" cy="1409700"/>
          </a:xfrm>
          <a:prstGeom prst="ellipse">
            <a:avLst/>
          </a:prstGeom>
          <a:noFill/>
          <a:ln>
            <a:noFill/>
          </a:ln>
        </p:spPr>
      </p:pic>
      <p:sp>
        <p:nvSpPr>
          <p:cNvPr id="195" name="Google Shape;195;p37"/>
          <p:cNvSpPr txBox="1">
            <a:spLocks noGrp="1"/>
          </p:cNvSpPr>
          <p:nvPr>
            <p:ph type="title" idx="2"/>
          </p:nvPr>
        </p:nvSpPr>
        <p:spPr>
          <a:xfrm>
            <a:off x="3765554" y="3242322"/>
            <a:ext cx="1618200" cy="4206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800" b="1" dirty="0">
                <a:latin typeface="Nanum Gothic"/>
                <a:ea typeface="Nanum Gothic"/>
                <a:cs typeface="Nanum Gothic"/>
                <a:sym typeface="Nanum Gothic"/>
              </a:rPr>
              <a:t>Nicole</a:t>
            </a:r>
            <a:endParaRPr sz="1800" b="1" dirty="0">
              <a:latin typeface="Nanum Gothic"/>
              <a:ea typeface="Nanum Gothic"/>
              <a:cs typeface="Nanum Gothic"/>
              <a:sym typeface="Nanum Gothic"/>
            </a:endParaRPr>
          </a:p>
          <a:p>
            <a:pPr marL="0" marR="0" lvl="0" indent="0" algn="ctr" rtl="0">
              <a:lnSpc>
                <a:spcPct val="100000"/>
              </a:lnSpc>
              <a:spcBef>
                <a:spcPts val="0"/>
              </a:spcBef>
              <a:spcAft>
                <a:spcPts val="0"/>
              </a:spcAft>
              <a:buNone/>
            </a:pPr>
            <a:r>
              <a:rPr lang="en" sz="1800" b="1" dirty="0">
                <a:latin typeface="Nanum Gothic"/>
                <a:ea typeface="Nanum Gothic"/>
                <a:cs typeface="Nanum Gothic"/>
                <a:sym typeface="Nanum Gothic"/>
              </a:rPr>
              <a:t>Pham</a:t>
            </a:r>
            <a:endParaRPr sz="1800" b="1" dirty="0">
              <a:latin typeface="Nanum Gothic"/>
              <a:ea typeface="Nanum Gothic"/>
              <a:cs typeface="Nanum Gothic"/>
              <a:sym typeface="Nanum Gothic"/>
            </a:endParaRPr>
          </a:p>
        </p:txBody>
      </p:sp>
      <p:sp>
        <p:nvSpPr>
          <p:cNvPr id="198" name="Google Shape;198;p37"/>
          <p:cNvSpPr txBox="1">
            <a:spLocks noGrp="1"/>
          </p:cNvSpPr>
          <p:nvPr>
            <p:ph type="subTitle" idx="4"/>
          </p:nvPr>
        </p:nvSpPr>
        <p:spPr>
          <a:xfrm>
            <a:off x="3499353" y="3627696"/>
            <a:ext cx="2145300" cy="9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Product Manager</a:t>
            </a:r>
            <a:endParaRPr dirty="0"/>
          </a:p>
        </p:txBody>
      </p:sp>
      <p:pic>
        <p:nvPicPr>
          <p:cNvPr id="202" name="Google Shape;202;p37" descr="Profile picture of Sarah Tully"/>
          <p:cNvPicPr preferRelativeResize="0"/>
          <p:nvPr/>
        </p:nvPicPr>
        <p:blipFill rotWithShape="1">
          <a:blip r:embed="rId5">
            <a:alphaModFix/>
          </a:blip>
          <a:srcRect l="4743" t="6654" r="13329" b="34251"/>
          <a:stretch/>
        </p:blipFill>
        <p:spPr>
          <a:xfrm>
            <a:off x="6142350" y="1409400"/>
            <a:ext cx="1409700" cy="1409700"/>
          </a:xfrm>
          <a:prstGeom prst="ellipse">
            <a:avLst/>
          </a:prstGeom>
          <a:noFill/>
          <a:ln>
            <a:noFill/>
          </a:ln>
        </p:spPr>
      </p:pic>
      <p:sp>
        <p:nvSpPr>
          <p:cNvPr id="200" name="Google Shape;200;p37"/>
          <p:cNvSpPr txBox="1">
            <a:spLocks noGrp="1"/>
          </p:cNvSpPr>
          <p:nvPr>
            <p:ph type="title" idx="6"/>
          </p:nvPr>
        </p:nvSpPr>
        <p:spPr>
          <a:xfrm>
            <a:off x="6012897" y="3242322"/>
            <a:ext cx="1618200" cy="4206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800" b="1" dirty="0">
                <a:latin typeface="Nanum Gothic"/>
                <a:ea typeface="Nanum Gothic"/>
                <a:cs typeface="Nanum Gothic"/>
                <a:sym typeface="Nanum Gothic"/>
              </a:rPr>
              <a:t>Sarah</a:t>
            </a:r>
            <a:endParaRPr sz="1800" b="1" dirty="0">
              <a:latin typeface="Nanum Gothic"/>
              <a:ea typeface="Nanum Gothic"/>
              <a:cs typeface="Nanum Gothic"/>
              <a:sym typeface="Nanum Gothic"/>
            </a:endParaRPr>
          </a:p>
          <a:p>
            <a:pPr marL="0" marR="0" lvl="0" indent="0" algn="ctr" rtl="0">
              <a:lnSpc>
                <a:spcPct val="100000"/>
              </a:lnSpc>
              <a:spcBef>
                <a:spcPts val="0"/>
              </a:spcBef>
              <a:spcAft>
                <a:spcPts val="0"/>
              </a:spcAft>
              <a:buNone/>
            </a:pPr>
            <a:r>
              <a:rPr lang="en" sz="1800" b="1" dirty="0">
                <a:latin typeface="Nanum Gothic"/>
                <a:ea typeface="Nanum Gothic"/>
                <a:cs typeface="Nanum Gothic"/>
                <a:sym typeface="Nanum Gothic"/>
              </a:rPr>
              <a:t>Tully</a:t>
            </a:r>
            <a:endParaRPr sz="1800" b="1" dirty="0">
              <a:latin typeface="Nanum Gothic"/>
              <a:ea typeface="Nanum Gothic"/>
              <a:cs typeface="Nanum Gothic"/>
              <a:sym typeface="Nanum Gothic"/>
            </a:endParaRPr>
          </a:p>
        </p:txBody>
      </p:sp>
      <p:sp>
        <p:nvSpPr>
          <p:cNvPr id="199" name="Google Shape;199;p37"/>
          <p:cNvSpPr txBox="1">
            <a:spLocks noGrp="1"/>
          </p:cNvSpPr>
          <p:nvPr>
            <p:ph type="subTitle" idx="5"/>
          </p:nvPr>
        </p:nvSpPr>
        <p:spPr>
          <a:xfrm>
            <a:off x="5747777" y="3625596"/>
            <a:ext cx="2148300" cy="95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Product Manager</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8" name="Google Shape;438;p55"/>
          <p:cNvSpPr txBox="1">
            <a:spLocks noGrp="1"/>
          </p:cNvSpPr>
          <p:nvPr>
            <p:ph type="ctrTitle"/>
          </p:nvPr>
        </p:nvSpPr>
        <p:spPr>
          <a:xfrm>
            <a:off x="698700" y="197300"/>
            <a:ext cx="7746600" cy="65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b="1" dirty="0">
                <a:latin typeface="Arial Rounded"/>
                <a:ea typeface="Arial Rounded"/>
                <a:cs typeface="Arial Rounded"/>
                <a:sym typeface="Arial Rounded"/>
              </a:rPr>
              <a:t>Example: Find your “How Might We” statement</a:t>
            </a:r>
            <a:endParaRPr sz="2500" b="1" dirty="0">
              <a:latin typeface="Arial Rounded"/>
              <a:ea typeface="Arial Rounded"/>
              <a:cs typeface="Arial Rounded"/>
              <a:sym typeface="Arial Rounded"/>
            </a:endParaRPr>
          </a:p>
        </p:txBody>
      </p:sp>
      <p:pic>
        <p:nvPicPr>
          <p:cNvPr id="436" name="Google Shape;436;p55" descr="Screenshot of a mural board that has several stickies that each indicate a different person's suggestion for a &quot;how might we statement&quot;"/>
          <p:cNvPicPr preferRelativeResize="0"/>
          <p:nvPr/>
        </p:nvPicPr>
        <p:blipFill>
          <a:blip r:embed="rId3">
            <a:alphaModFix/>
          </a:blip>
          <a:stretch>
            <a:fillRect/>
          </a:stretch>
        </p:blipFill>
        <p:spPr>
          <a:xfrm>
            <a:off x="260175" y="867825"/>
            <a:ext cx="5484652" cy="1882101"/>
          </a:xfrm>
          <a:prstGeom prst="rect">
            <a:avLst/>
          </a:prstGeom>
          <a:noFill/>
          <a:ln w="9525" cap="flat" cmpd="sng">
            <a:solidFill>
              <a:schemeClr val="dk1"/>
            </a:solidFill>
            <a:prstDash val="solid"/>
            <a:round/>
            <a:headEnd type="none" w="sm" len="sm"/>
            <a:tailEnd type="none" w="sm" len="sm"/>
          </a:ln>
        </p:spPr>
      </p:pic>
      <p:pic>
        <p:nvPicPr>
          <p:cNvPr id="437" name="Google Shape;437;p55" descr="screenshot of a mural board stick with the team's decided How Might We (frame of inquiry) statement. Text reads: &quot;How might DASG better serve Providers, AcOs, and Part D plans through FHIR bulk data APIs?&quot;"/>
          <p:cNvPicPr preferRelativeResize="0"/>
          <p:nvPr/>
        </p:nvPicPr>
        <p:blipFill>
          <a:blip r:embed="rId4">
            <a:alphaModFix/>
          </a:blip>
          <a:stretch>
            <a:fillRect/>
          </a:stretch>
        </p:blipFill>
        <p:spPr>
          <a:xfrm>
            <a:off x="4289925" y="2979650"/>
            <a:ext cx="4265325" cy="180540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5" name="Google Shape;445;p56"/>
          <p:cNvSpPr txBox="1">
            <a:spLocks noGrp="1"/>
          </p:cNvSpPr>
          <p:nvPr>
            <p:ph type="title" idx="2"/>
          </p:nvPr>
        </p:nvSpPr>
        <p:spPr>
          <a:xfrm>
            <a:off x="78725" y="61172"/>
            <a:ext cx="3340200" cy="56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i="1" dirty="0">
                <a:latin typeface="Nanum Gothic"/>
                <a:ea typeface="Nanum Gothic"/>
                <a:cs typeface="Nanum Gothic"/>
                <a:sym typeface="Nanum Gothic"/>
              </a:rPr>
              <a:t>Inspiration Phase</a:t>
            </a:r>
            <a:endParaRPr sz="2200" i="1" dirty="0">
              <a:latin typeface="Nanum Gothic"/>
              <a:ea typeface="Nanum Gothic"/>
              <a:cs typeface="Nanum Gothic"/>
              <a:sym typeface="Nanum Gothic"/>
            </a:endParaRPr>
          </a:p>
        </p:txBody>
      </p:sp>
      <p:sp>
        <p:nvSpPr>
          <p:cNvPr id="443" name="Google Shape;443;p56"/>
          <p:cNvSpPr txBox="1">
            <a:spLocks noGrp="1"/>
          </p:cNvSpPr>
          <p:nvPr>
            <p:ph type="title" idx="2"/>
          </p:nvPr>
        </p:nvSpPr>
        <p:spPr>
          <a:xfrm>
            <a:off x="2371350" y="1004900"/>
            <a:ext cx="4401300" cy="56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Stakeholder Mapping</a:t>
            </a:r>
            <a:endParaRPr b="1" dirty="0">
              <a:latin typeface="Arial Rounded"/>
              <a:ea typeface="Arial Rounded"/>
              <a:cs typeface="Arial Rounded"/>
              <a:sym typeface="Arial Rounded"/>
            </a:endParaRPr>
          </a:p>
        </p:txBody>
      </p:sp>
      <p:sp>
        <p:nvSpPr>
          <p:cNvPr id="444" name="Google Shape;444;p56"/>
          <p:cNvSpPr txBox="1">
            <a:spLocks noGrp="1"/>
          </p:cNvSpPr>
          <p:nvPr>
            <p:ph type="subTitle" idx="3"/>
          </p:nvPr>
        </p:nvSpPr>
        <p:spPr>
          <a:xfrm>
            <a:off x="2008350" y="1612718"/>
            <a:ext cx="5127300" cy="64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Exercise Length</a:t>
            </a:r>
            <a:r>
              <a:rPr lang="en" sz="1600"/>
              <a:t>: 30-60 minutes</a:t>
            </a:r>
            <a:br>
              <a:rPr lang="en" sz="1600"/>
            </a:br>
            <a:endParaRPr sz="1600"/>
          </a:p>
          <a:p>
            <a:pPr marL="0" lvl="0" indent="0" algn="l" rtl="0">
              <a:spcBef>
                <a:spcPts val="0"/>
              </a:spcBef>
              <a:spcAft>
                <a:spcPts val="0"/>
              </a:spcAft>
              <a:buNone/>
            </a:pPr>
            <a:r>
              <a:rPr lang="en" sz="1600" b="1"/>
              <a:t>When to utilize this method</a:t>
            </a:r>
            <a:r>
              <a:rPr lang="en" sz="1600"/>
              <a:t>: </a:t>
            </a:r>
            <a:endParaRPr sz="1600"/>
          </a:p>
          <a:p>
            <a:pPr marL="457200" lvl="0" indent="-330200" algn="l" rtl="0">
              <a:spcBef>
                <a:spcPts val="0"/>
              </a:spcBef>
              <a:spcAft>
                <a:spcPts val="0"/>
              </a:spcAft>
              <a:buSzPts val="1600"/>
              <a:buChar char="-"/>
            </a:pPr>
            <a:r>
              <a:rPr lang="en" sz="1600"/>
              <a:t>You have a particular problem or HMW statement you want to explore </a:t>
            </a:r>
            <a:br>
              <a:rPr lang="en" sz="1600"/>
            </a:br>
            <a:endParaRPr sz="1600"/>
          </a:p>
          <a:p>
            <a:pPr marL="457200" lvl="0" indent="-330200" algn="l" rtl="0">
              <a:spcBef>
                <a:spcPts val="0"/>
              </a:spcBef>
              <a:spcAft>
                <a:spcPts val="0"/>
              </a:spcAft>
              <a:buSzPts val="1600"/>
              <a:buChar char="-"/>
            </a:pPr>
            <a:r>
              <a:rPr lang="en" sz="1600"/>
              <a:t>You have a complex stakeholder and user landscape, and want to identify who to talk to from each </a:t>
            </a:r>
            <a:br>
              <a:rPr lang="en" sz="1600"/>
            </a:br>
            <a:endParaRPr sz="1600"/>
          </a:p>
          <a:p>
            <a:pPr marL="457200" lvl="0" indent="-330200" algn="l" rtl="0">
              <a:spcBef>
                <a:spcPts val="0"/>
              </a:spcBef>
              <a:spcAft>
                <a:spcPts val="0"/>
              </a:spcAft>
              <a:buSzPts val="1600"/>
              <a:buChar char="-"/>
            </a:pPr>
            <a:r>
              <a:rPr lang="en" sz="1600"/>
              <a:t>You’re need feedback from 3+ users</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1" name="Google Shape;451;p57"/>
          <p:cNvSpPr txBox="1">
            <a:spLocks noGrp="1"/>
          </p:cNvSpPr>
          <p:nvPr>
            <p:ph type="title" idx="2"/>
          </p:nvPr>
        </p:nvSpPr>
        <p:spPr>
          <a:xfrm>
            <a:off x="78725" y="61172"/>
            <a:ext cx="3340200" cy="56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i="1" dirty="0">
                <a:latin typeface="Nanum Gothic"/>
                <a:ea typeface="Nanum Gothic"/>
                <a:cs typeface="Nanum Gothic"/>
                <a:sym typeface="Nanum Gothic"/>
              </a:rPr>
              <a:t>Inspiration Phase</a:t>
            </a:r>
            <a:endParaRPr sz="2200" i="1" dirty="0">
              <a:latin typeface="Nanum Gothic"/>
              <a:ea typeface="Nanum Gothic"/>
              <a:cs typeface="Nanum Gothic"/>
              <a:sym typeface="Nanum Gothic"/>
            </a:endParaRPr>
          </a:p>
        </p:txBody>
      </p:sp>
      <p:sp>
        <p:nvSpPr>
          <p:cNvPr id="450" name="Google Shape;450;p57"/>
          <p:cNvSpPr txBox="1">
            <a:spLocks noGrp="1"/>
          </p:cNvSpPr>
          <p:nvPr>
            <p:ph type="title" idx="2"/>
          </p:nvPr>
        </p:nvSpPr>
        <p:spPr>
          <a:xfrm>
            <a:off x="497475" y="700500"/>
            <a:ext cx="3757500" cy="75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latin typeface="Arial Rounded"/>
                <a:ea typeface="Arial Rounded"/>
                <a:cs typeface="Arial Rounded"/>
                <a:sym typeface="Arial Rounded"/>
              </a:rPr>
              <a:t>Example: Stakeholder Mapping</a:t>
            </a:r>
            <a:endParaRPr sz="2400" b="1" dirty="0">
              <a:latin typeface="Arial Rounded"/>
              <a:ea typeface="Arial Rounded"/>
              <a:cs typeface="Arial Rounded"/>
              <a:sym typeface="Arial Rounded"/>
            </a:endParaRPr>
          </a:p>
        </p:txBody>
      </p:sp>
      <p:pic>
        <p:nvPicPr>
          <p:cNvPr id="453" name="Google Shape;453;p57" descr="Screenshot of 3 sticky notes from a mural board that describes the Stakeholder Mapping process in the other image on this slide.&#10;&#10;The text on the three stickies reads: &#10;&#10;1. Yellow stickies represent groups/types of users&#10;2. dark purple represents specific usr roles&#10;3. light purple represents specific people we want to talk to"/>
          <p:cNvPicPr preferRelativeResize="0"/>
          <p:nvPr/>
        </p:nvPicPr>
        <p:blipFill>
          <a:blip r:embed="rId3">
            <a:alphaModFix/>
          </a:blip>
          <a:stretch>
            <a:fillRect/>
          </a:stretch>
        </p:blipFill>
        <p:spPr>
          <a:xfrm>
            <a:off x="1851849" y="1536725"/>
            <a:ext cx="1339175" cy="3362399"/>
          </a:xfrm>
          <a:prstGeom prst="rect">
            <a:avLst/>
          </a:prstGeom>
          <a:noFill/>
          <a:ln w="9525" cap="flat" cmpd="sng">
            <a:solidFill>
              <a:schemeClr val="dk1"/>
            </a:solidFill>
            <a:prstDash val="solid"/>
            <a:round/>
            <a:headEnd type="none" w="sm" len="sm"/>
            <a:tailEnd type="none" w="sm" len="sm"/>
          </a:ln>
        </p:spPr>
      </p:pic>
      <p:pic>
        <p:nvPicPr>
          <p:cNvPr id="452" name="Google Shape;452;p57" descr="Screenshot of a mural board that shows, not in detail, an example stakeholder mapping exercise. The different groupings identified in the screenshot are &quot;DASG Products&quot; &quot;community&quot; and &quot;related services.&quot; There are different colored stickies within each group, but none of them are legible."/>
          <p:cNvPicPr preferRelativeResize="0"/>
          <p:nvPr/>
        </p:nvPicPr>
        <p:blipFill rotWithShape="1">
          <a:blip r:embed="rId4">
            <a:alphaModFix/>
          </a:blip>
          <a:srcRect t="8742"/>
          <a:stretch/>
        </p:blipFill>
        <p:spPr>
          <a:xfrm>
            <a:off x="4254950" y="630275"/>
            <a:ext cx="4369607" cy="42688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58"/>
          <p:cNvSpPr txBox="1">
            <a:spLocks noGrp="1"/>
          </p:cNvSpPr>
          <p:nvPr>
            <p:ph type="title" idx="2"/>
          </p:nvPr>
        </p:nvSpPr>
        <p:spPr>
          <a:xfrm>
            <a:off x="2901900" y="992319"/>
            <a:ext cx="3340200" cy="56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User Interview</a:t>
            </a:r>
            <a:endParaRPr b="1" dirty="0">
              <a:latin typeface="Arial Rounded"/>
              <a:ea typeface="Arial Rounded"/>
              <a:cs typeface="Arial Rounded"/>
              <a:sym typeface="Arial Rounded"/>
            </a:endParaRPr>
          </a:p>
        </p:txBody>
      </p:sp>
      <p:sp>
        <p:nvSpPr>
          <p:cNvPr id="459" name="Google Shape;459;p58"/>
          <p:cNvSpPr txBox="1">
            <a:spLocks noGrp="1"/>
          </p:cNvSpPr>
          <p:nvPr>
            <p:ph type="subTitle" idx="3"/>
          </p:nvPr>
        </p:nvSpPr>
        <p:spPr>
          <a:xfrm>
            <a:off x="2008350" y="1612718"/>
            <a:ext cx="5127300" cy="64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t>Exercise Length</a:t>
            </a:r>
            <a:r>
              <a:rPr lang="en" sz="1600" dirty="0"/>
              <a:t>: 30-60 minutes</a:t>
            </a:r>
            <a:endParaRPr sz="1600" dirty="0"/>
          </a:p>
          <a:p>
            <a:pPr marL="0" lvl="0" indent="0" algn="l" rtl="0">
              <a:spcBef>
                <a:spcPts val="0"/>
              </a:spcBef>
              <a:spcAft>
                <a:spcPts val="0"/>
              </a:spcAft>
              <a:buNone/>
            </a:pPr>
            <a:r>
              <a:rPr lang="en" sz="1600" b="1" dirty="0"/>
              <a:t>Participants: facilitator &amp; separate note taker (ideally observers as well)</a:t>
            </a:r>
            <a:br>
              <a:rPr lang="en" sz="1600" dirty="0"/>
            </a:br>
            <a:endParaRPr sz="1600" dirty="0"/>
          </a:p>
          <a:p>
            <a:pPr marL="0" lvl="0" indent="0" algn="l" rtl="0">
              <a:spcBef>
                <a:spcPts val="0"/>
              </a:spcBef>
              <a:spcAft>
                <a:spcPts val="0"/>
              </a:spcAft>
              <a:buNone/>
            </a:pPr>
            <a:r>
              <a:rPr lang="en" sz="1600" b="1" dirty="0"/>
              <a:t>When to utilize this method</a:t>
            </a:r>
            <a:r>
              <a:rPr lang="en" sz="1600" dirty="0"/>
              <a:t>: </a:t>
            </a:r>
            <a:endParaRPr sz="1600" dirty="0"/>
          </a:p>
          <a:p>
            <a:pPr marL="457200" lvl="0" indent="-330200" algn="l" rtl="0">
              <a:spcBef>
                <a:spcPts val="0"/>
              </a:spcBef>
              <a:spcAft>
                <a:spcPts val="0"/>
              </a:spcAft>
              <a:buSzPts val="1600"/>
              <a:buChar char="-"/>
            </a:pPr>
            <a:r>
              <a:rPr lang="en" sz="1600" dirty="0"/>
              <a:t>You’ve identified the problem you think you’re trying to solve (perhaps framed as a HMW opportunity) and what users you’d like to interview</a:t>
            </a:r>
            <a:br>
              <a:rPr lang="en" sz="1600" dirty="0"/>
            </a:br>
            <a:endParaRPr sz="1600" dirty="0"/>
          </a:p>
          <a:p>
            <a:pPr marL="457200" lvl="0" indent="-330200" algn="l" rtl="0">
              <a:spcBef>
                <a:spcPts val="0"/>
              </a:spcBef>
              <a:spcAft>
                <a:spcPts val="0"/>
              </a:spcAft>
              <a:buSzPts val="1600"/>
              <a:buChar char="-"/>
            </a:pPr>
            <a:r>
              <a:rPr lang="en" sz="1600" dirty="0"/>
              <a:t>You want feedback from your users to inform the solution you ultimately build</a:t>
            </a:r>
            <a:endParaRPr sz="1600" dirty="0"/>
          </a:p>
        </p:txBody>
      </p:sp>
      <p:sp>
        <p:nvSpPr>
          <p:cNvPr id="460" name="Google Shape;460;p58"/>
          <p:cNvSpPr txBox="1">
            <a:spLocks noGrp="1"/>
          </p:cNvSpPr>
          <p:nvPr>
            <p:ph type="title" idx="2"/>
          </p:nvPr>
        </p:nvSpPr>
        <p:spPr>
          <a:xfrm>
            <a:off x="78725" y="61172"/>
            <a:ext cx="3340200" cy="56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i="1" dirty="0">
                <a:latin typeface="Nanum Gothic"/>
                <a:ea typeface="Nanum Gothic"/>
                <a:cs typeface="Nanum Gothic"/>
                <a:sym typeface="Nanum Gothic"/>
              </a:rPr>
              <a:t>Inspiration Phase</a:t>
            </a:r>
            <a:endParaRPr sz="2200" i="1" dirty="0">
              <a:latin typeface="Nanum Gothic"/>
              <a:ea typeface="Nanum Gothic"/>
              <a:cs typeface="Nanum Gothic"/>
              <a:sym typeface="Nanum Gothic"/>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6" name="Google Shape;466;p59"/>
          <p:cNvSpPr txBox="1">
            <a:spLocks noGrp="1"/>
          </p:cNvSpPr>
          <p:nvPr>
            <p:ph type="title" idx="2"/>
          </p:nvPr>
        </p:nvSpPr>
        <p:spPr>
          <a:xfrm>
            <a:off x="78725" y="61172"/>
            <a:ext cx="3340200" cy="56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i="1" dirty="0">
                <a:latin typeface="Nanum Gothic"/>
                <a:ea typeface="Nanum Gothic"/>
                <a:cs typeface="Nanum Gothic"/>
                <a:sym typeface="Nanum Gothic"/>
              </a:rPr>
              <a:t>Inspiration Phase</a:t>
            </a:r>
            <a:endParaRPr sz="2200" i="1" dirty="0">
              <a:latin typeface="Nanum Gothic"/>
              <a:ea typeface="Nanum Gothic"/>
              <a:cs typeface="Nanum Gothic"/>
              <a:sym typeface="Nanum Gothic"/>
            </a:endParaRPr>
          </a:p>
        </p:txBody>
      </p:sp>
      <p:sp>
        <p:nvSpPr>
          <p:cNvPr id="465" name="Google Shape;465;p59"/>
          <p:cNvSpPr txBox="1">
            <a:spLocks noGrp="1"/>
          </p:cNvSpPr>
          <p:nvPr>
            <p:ph type="title" idx="2"/>
          </p:nvPr>
        </p:nvSpPr>
        <p:spPr>
          <a:xfrm>
            <a:off x="3324450" y="165300"/>
            <a:ext cx="4685700" cy="56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600" b="1" dirty="0">
                <a:latin typeface="Arial Rounded"/>
                <a:ea typeface="Arial Rounded"/>
                <a:cs typeface="Arial Rounded"/>
                <a:sym typeface="Arial Rounded"/>
              </a:rPr>
              <a:t>Example: User Interview(s)</a:t>
            </a:r>
            <a:endParaRPr sz="2600" b="1" dirty="0">
              <a:latin typeface="Arial Rounded"/>
              <a:ea typeface="Arial Rounded"/>
              <a:cs typeface="Arial Rounded"/>
              <a:sym typeface="Arial Rounded"/>
            </a:endParaRPr>
          </a:p>
        </p:txBody>
      </p:sp>
      <p:pic>
        <p:nvPicPr>
          <p:cNvPr id="467" name="Google Shape;467;p59" descr="Screenshot of a blank excel template that is used to track potential users to interview. &#10;&#10;Excel headers read, from left to right: &#10;&#10;Interviewees Name, Email, Title, Topic, Community, Notes on schedule, Efforts to set up? Email sent? Interviewer, Notetaker, Held (Y/N), Notes post-interview, Link to Zoom, Recording passcode, Link to notes, Fully Transcribed (Y/N)"/>
          <p:cNvPicPr preferRelativeResize="0"/>
          <p:nvPr/>
        </p:nvPicPr>
        <p:blipFill>
          <a:blip r:embed="rId3">
            <a:alphaModFix/>
          </a:blip>
          <a:stretch>
            <a:fillRect/>
          </a:stretch>
        </p:blipFill>
        <p:spPr>
          <a:xfrm>
            <a:off x="152400" y="886800"/>
            <a:ext cx="7819402" cy="713975"/>
          </a:xfrm>
          <a:prstGeom prst="rect">
            <a:avLst/>
          </a:prstGeom>
          <a:noFill/>
          <a:ln w="9525" cap="flat" cmpd="sng">
            <a:solidFill>
              <a:schemeClr val="dk1"/>
            </a:solidFill>
            <a:prstDash val="solid"/>
            <a:round/>
            <a:headEnd type="none" w="sm" len="sm"/>
            <a:tailEnd type="none" w="sm" len="sm"/>
          </a:ln>
        </p:spPr>
      </p:pic>
      <p:pic>
        <p:nvPicPr>
          <p:cNvPr id="468" name="Google Shape;468;p59" descr="Screenshot of an example blank Interview Template used to take notes. Title reads &quot;Bulk API Discovery Sprint Interview Protocol&quot;"/>
          <p:cNvPicPr preferRelativeResize="0"/>
          <p:nvPr/>
        </p:nvPicPr>
        <p:blipFill>
          <a:blip r:embed="rId4">
            <a:alphaModFix/>
          </a:blip>
          <a:stretch>
            <a:fillRect/>
          </a:stretch>
        </p:blipFill>
        <p:spPr>
          <a:xfrm>
            <a:off x="2671675" y="1753175"/>
            <a:ext cx="3087453" cy="3237925"/>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60"/>
          <p:cNvSpPr txBox="1">
            <a:spLocks noGrp="1"/>
          </p:cNvSpPr>
          <p:nvPr>
            <p:ph type="title" idx="4294967295"/>
          </p:nvPr>
        </p:nvSpPr>
        <p:spPr>
          <a:xfrm>
            <a:off x="78725" y="61172"/>
            <a:ext cx="3340200" cy="56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i="1" dirty="0">
                <a:latin typeface="Nanum Gothic"/>
                <a:ea typeface="Nanum Gothic"/>
                <a:cs typeface="Nanum Gothic"/>
                <a:sym typeface="Nanum Gothic"/>
              </a:rPr>
              <a:t>Ideation Phase</a:t>
            </a:r>
            <a:endParaRPr sz="2200" i="1" dirty="0">
              <a:latin typeface="Nanum Gothic"/>
              <a:ea typeface="Nanum Gothic"/>
              <a:cs typeface="Nanum Gothic"/>
              <a:sym typeface="Nanum Gothic"/>
            </a:endParaRPr>
          </a:p>
        </p:txBody>
      </p:sp>
      <p:sp>
        <p:nvSpPr>
          <p:cNvPr id="475" name="Google Shape;475;p60"/>
          <p:cNvSpPr txBox="1">
            <a:spLocks noGrp="1"/>
          </p:cNvSpPr>
          <p:nvPr>
            <p:ph type="ctrTitle"/>
          </p:nvPr>
        </p:nvSpPr>
        <p:spPr>
          <a:xfrm>
            <a:off x="1301250" y="874075"/>
            <a:ext cx="65415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b="1" dirty="0">
                <a:latin typeface="Arial Rounded"/>
                <a:ea typeface="Arial Rounded"/>
                <a:cs typeface="Arial Rounded"/>
                <a:sym typeface="Arial Rounded"/>
              </a:rPr>
              <a:t>Detangle user feedback</a:t>
            </a:r>
            <a:endParaRPr sz="2500" b="1" dirty="0">
              <a:latin typeface="Arial Rounded"/>
              <a:ea typeface="Arial Rounded"/>
              <a:cs typeface="Arial Rounded"/>
              <a:sym typeface="Arial Rounded"/>
            </a:endParaRPr>
          </a:p>
        </p:txBody>
      </p:sp>
      <p:sp>
        <p:nvSpPr>
          <p:cNvPr id="474" name="Google Shape;474;p60"/>
          <p:cNvSpPr txBox="1">
            <a:spLocks noGrp="1"/>
          </p:cNvSpPr>
          <p:nvPr>
            <p:ph type="subTitle" idx="4294967295"/>
          </p:nvPr>
        </p:nvSpPr>
        <p:spPr>
          <a:xfrm>
            <a:off x="2008350" y="1612718"/>
            <a:ext cx="5127300" cy="64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t>Exercise Length</a:t>
            </a:r>
            <a:r>
              <a:rPr lang="en" sz="1600" dirty="0"/>
              <a:t>: 1-3 hours</a:t>
            </a:r>
            <a:br>
              <a:rPr lang="en" sz="1600" dirty="0"/>
            </a:br>
            <a:endParaRPr sz="1600" dirty="0"/>
          </a:p>
          <a:p>
            <a:pPr marL="0" lvl="0" indent="0" algn="l" rtl="0">
              <a:spcBef>
                <a:spcPts val="1600"/>
              </a:spcBef>
              <a:spcAft>
                <a:spcPts val="0"/>
              </a:spcAft>
              <a:buNone/>
            </a:pPr>
            <a:r>
              <a:rPr lang="en" sz="1600" b="1" dirty="0"/>
              <a:t>When to utilize this method</a:t>
            </a:r>
            <a:r>
              <a:rPr lang="en" sz="1600" dirty="0"/>
              <a:t>: </a:t>
            </a:r>
            <a:endParaRPr sz="1600" dirty="0"/>
          </a:p>
          <a:p>
            <a:pPr marL="457200" lvl="0" indent="-330200" algn="l" rtl="0">
              <a:spcBef>
                <a:spcPts val="1600"/>
              </a:spcBef>
              <a:spcAft>
                <a:spcPts val="0"/>
              </a:spcAft>
              <a:buSzPts val="1600"/>
              <a:buChar char="-"/>
            </a:pPr>
            <a:r>
              <a:rPr lang="en" sz="1600" dirty="0"/>
              <a:t>You have conducted several user feedback sessions and have great notes or transcriptions from those sessions</a:t>
            </a:r>
            <a:br>
              <a:rPr lang="en" sz="1600" dirty="0"/>
            </a:br>
            <a:endParaRPr sz="1600" dirty="0"/>
          </a:p>
          <a:p>
            <a:pPr marL="457200" lvl="0" indent="-330200" algn="l" rtl="0">
              <a:spcBef>
                <a:spcPts val="0"/>
              </a:spcBef>
              <a:spcAft>
                <a:spcPts val="0"/>
              </a:spcAft>
              <a:buSzPts val="1600"/>
              <a:buChar char="-"/>
            </a:pPr>
            <a:r>
              <a:rPr lang="en" sz="1600" dirty="0"/>
              <a:t>You are seeking to identify themes and a potential path forward for a solution or prototype</a:t>
            </a:r>
            <a:endParaRPr sz="16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1" name="Google Shape;481;p61"/>
          <p:cNvSpPr txBox="1">
            <a:spLocks noGrp="1"/>
          </p:cNvSpPr>
          <p:nvPr>
            <p:ph type="title" idx="2"/>
          </p:nvPr>
        </p:nvSpPr>
        <p:spPr>
          <a:xfrm>
            <a:off x="78725" y="61172"/>
            <a:ext cx="3340200" cy="56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i="1" dirty="0">
                <a:latin typeface="Nanum Gothic"/>
                <a:ea typeface="Nanum Gothic"/>
                <a:cs typeface="Nanum Gothic"/>
                <a:sym typeface="Nanum Gothic"/>
              </a:rPr>
              <a:t>Ideation Phase</a:t>
            </a:r>
            <a:endParaRPr sz="2200" i="1" dirty="0">
              <a:latin typeface="Nanum Gothic"/>
              <a:ea typeface="Nanum Gothic"/>
              <a:cs typeface="Nanum Gothic"/>
              <a:sym typeface="Nanum Gothic"/>
            </a:endParaRPr>
          </a:p>
        </p:txBody>
      </p:sp>
      <p:sp>
        <p:nvSpPr>
          <p:cNvPr id="483" name="Google Shape;483;p61"/>
          <p:cNvSpPr txBox="1">
            <a:spLocks noGrp="1"/>
          </p:cNvSpPr>
          <p:nvPr>
            <p:ph type="title" idx="2"/>
          </p:nvPr>
        </p:nvSpPr>
        <p:spPr>
          <a:xfrm>
            <a:off x="3171675" y="61175"/>
            <a:ext cx="5309700" cy="56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latin typeface="Arial Rounded"/>
                <a:ea typeface="Arial Rounded"/>
                <a:cs typeface="Arial Rounded"/>
                <a:sym typeface="Arial Rounded"/>
              </a:rPr>
              <a:t>Example: Detangle user feedback</a:t>
            </a:r>
            <a:endParaRPr sz="2400" b="1" dirty="0">
              <a:latin typeface="Arial Rounded"/>
              <a:ea typeface="Arial Rounded"/>
              <a:cs typeface="Arial Rounded"/>
              <a:sym typeface="Arial Rounded"/>
            </a:endParaRPr>
          </a:p>
        </p:txBody>
      </p:sp>
      <p:pic>
        <p:nvPicPr>
          <p:cNvPr id="482" name="Google Shape;482;p61" descr="Screenshot of a complicated mural board that has two main different sections: &quot;Affinity Map&quot; and &quot;Next Steps&quot;&#10;&#10;There are nearly 100 stickies on this board, and none of them are legible in the screenshot. The stickies are grouped by topic, but the topics aren't legible. &#10;&#10;The purpose of the screenshot is to illustrate the complexity and how to move the stickies around the screen to group. &#10;&#10;"/>
          <p:cNvPicPr preferRelativeResize="0"/>
          <p:nvPr/>
        </p:nvPicPr>
        <p:blipFill>
          <a:blip r:embed="rId3">
            <a:alphaModFix/>
          </a:blip>
          <a:stretch>
            <a:fillRect/>
          </a:stretch>
        </p:blipFill>
        <p:spPr>
          <a:xfrm>
            <a:off x="784062" y="630275"/>
            <a:ext cx="7575875" cy="4413076"/>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9" name="Google Shape;489;p62"/>
          <p:cNvSpPr txBox="1">
            <a:spLocks noGrp="1"/>
          </p:cNvSpPr>
          <p:nvPr>
            <p:ph type="title" idx="2"/>
          </p:nvPr>
        </p:nvSpPr>
        <p:spPr>
          <a:xfrm>
            <a:off x="78725" y="82149"/>
            <a:ext cx="3340200" cy="39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i="1" dirty="0">
                <a:latin typeface="Nanum Gothic"/>
                <a:ea typeface="Nanum Gothic"/>
                <a:cs typeface="Nanum Gothic"/>
                <a:sym typeface="Nanum Gothic"/>
              </a:rPr>
              <a:t>Implementation &amp; Iteration Phase</a:t>
            </a:r>
            <a:endParaRPr sz="1600" i="1" dirty="0">
              <a:latin typeface="Nanum Gothic"/>
              <a:ea typeface="Nanum Gothic"/>
              <a:cs typeface="Nanum Gothic"/>
              <a:sym typeface="Nanum Gothic"/>
            </a:endParaRPr>
          </a:p>
        </p:txBody>
      </p:sp>
      <p:sp>
        <p:nvSpPr>
          <p:cNvPr id="488" name="Google Shape;488;p62"/>
          <p:cNvSpPr txBox="1">
            <a:spLocks noGrp="1"/>
          </p:cNvSpPr>
          <p:nvPr>
            <p:ph type="title" idx="2"/>
          </p:nvPr>
        </p:nvSpPr>
        <p:spPr>
          <a:xfrm>
            <a:off x="239850" y="641023"/>
            <a:ext cx="8394900" cy="116157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Develop and usability test a prototype or presentation of findings</a:t>
            </a:r>
            <a:endParaRPr b="1" dirty="0">
              <a:latin typeface="Arial Rounded"/>
              <a:ea typeface="Arial Rounded"/>
              <a:cs typeface="Arial Rounded"/>
              <a:sym typeface="Arial Rounded"/>
            </a:endParaRPr>
          </a:p>
        </p:txBody>
      </p:sp>
      <p:sp>
        <p:nvSpPr>
          <p:cNvPr id="490" name="Google Shape;490;p62"/>
          <p:cNvSpPr txBox="1">
            <a:spLocks noGrp="1"/>
          </p:cNvSpPr>
          <p:nvPr>
            <p:ph type="subTitle" idx="3"/>
          </p:nvPr>
        </p:nvSpPr>
        <p:spPr>
          <a:xfrm>
            <a:off x="2008350" y="1841343"/>
            <a:ext cx="5127300" cy="229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t>When to utilize this method</a:t>
            </a:r>
            <a:r>
              <a:rPr lang="en" sz="1600" dirty="0"/>
              <a:t>: </a:t>
            </a:r>
            <a:endParaRPr sz="1600" dirty="0"/>
          </a:p>
          <a:p>
            <a:pPr marL="457200" lvl="0" indent="-330200" algn="l" rtl="0">
              <a:spcBef>
                <a:spcPts val="0"/>
              </a:spcBef>
              <a:spcAft>
                <a:spcPts val="0"/>
              </a:spcAft>
              <a:buSzPts val="1600"/>
              <a:buChar char="-"/>
            </a:pPr>
            <a:r>
              <a:rPr lang="en" sz="1600" dirty="0"/>
              <a:t>The outcome you ultimately need to achieve is independently testable, such as a new web page, feature, or process</a:t>
            </a:r>
            <a:br>
              <a:rPr lang="en" sz="1600" dirty="0"/>
            </a:br>
            <a:endParaRPr sz="1600" dirty="0"/>
          </a:p>
          <a:p>
            <a:pPr marL="457200" lvl="0" indent="-330200" algn="l" rtl="0">
              <a:spcBef>
                <a:spcPts val="0"/>
              </a:spcBef>
              <a:spcAft>
                <a:spcPts val="0"/>
              </a:spcAft>
              <a:buSzPts val="1600"/>
              <a:buChar char="-"/>
            </a:pPr>
            <a:r>
              <a:rPr lang="en" sz="1600" dirty="0"/>
              <a:t>You’re looking to validate your design or findings before investing the time to develop a high fidelity solution</a:t>
            </a:r>
            <a:endParaRPr sz="16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7" name="Google Shape;497;p63"/>
          <p:cNvSpPr txBox="1">
            <a:spLocks noGrp="1"/>
          </p:cNvSpPr>
          <p:nvPr>
            <p:ph type="title" idx="2"/>
          </p:nvPr>
        </p:nvSpPr>
        <p:spPr>
          <a:xfrm>
            <a:off x="78725" y="82149"/>
            <a:ext cx="3340200" cy="39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i="1" dirty="0">
                <a:latin typeface="Nanum Gothic"/>
                <a:ea typeface="Nanum Gothic"/>
                <a:cs typeface="Nanum Gothic"/>
                <a:sym typeface="Nanum Gothic"/>
              </a:rPr>
              <a:t>Implementation &amp; Iteration Phase</a:t>
            </a:r>
            <a:endParaRPr sz="1600" i="1" dirty="0">
              <a:latin typeface="Nanum Gothic"/>
              <a:ea typeface="Nanum Gothic"/>
              <a:cs typeface="Nanum Gothic"/>
              <a:sym typeface="Nanum Gothic"/>
            </a:endParaRPr>
          </a:p>
        </p:txBody>
      </p:sp>
      <p:sp>
        <p:nvSpPr>
          <p:cNvPr id="495" name="Google Shape;495;p63"/>
          <p:cNvSpPr txBox="1">
            <a:spLocks noGrp="1"/>
          </p:cNvSpPr>
          <p:nvPr>
            <p:ph type="title" idx="2"/>
          </p:nvPr>
        </p:nvSpPr>
        <p:spPr>
          <a:xfrm>
            <a:off x="3603700" y="82150"/>
            <a:ext cx="4782300" cy="68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900" b="1" dirty="0">
                <a:latin typeface="Arial Rounded"/>
                <a:ea typeface="Arial Rounded"/>
                <a:cs typeface="Arial Rounded"/>
                <a:sym typeface="Arial Rounded"/>
              </a:rPr>
              <a:t>Example: Develop and usability test a prototype or presentation of findings</a:t>
            </a:r>
            <a:endParaRPr sz="2700" b="1" dirty="0">
              <a:latin typeface="Arial Rounded"/>
              <a:ea typeface="Arial Rounded"/>
              <a:cs typeface="Arial Rounded"/>
              <a:sym typeface="Arial Rounded"/>
            </a:endParaRPr>
          </a:p>
        </p:txBody>
      </p:sp>
      <p:pic>
        <p:nvPicPr>
          <p:cNvPr id="496" name="Google Shape;496;p63" descr="Screenshot of a prototype for a Medicare Claims Data website done in Figma. The screen shown is for mobile. "/>
          <p:cNvPicPr preferRelativeResize="0"/>
          <p:nvPr/>
        </p:nvPicPr>
        <p:blipFill>
          <a:blip r:embed="rId3">
            <a:alphaModFix/>
          </a:blip>
          <a:stretch>
            <a:fillRect/>
          </a:stretch>
        </p:blipFill>
        <p:spPr>
          <a:xfrm>
            <a:off x="977087" y="956375"/>
            <a:ext cx="2488025" cy="3882325"/>
          </a:xfrm>
          <a:prstGeom prst="rect">
            <a:avLst/>
          </a:prstGeom>
          <a:noFill/>
          <a:ln w="9525" cap="flat" cmpd="sng">
            <a:solidFill>
              <a:schemeClr val="dk1"/>
            </a:solidFill>
            <a:prstDash val="solid"/>
            <a:round/>
            <a:headEnd type="none" w="sm" len="sm"/>
            <a:tailEnd type="none" w="sm" len="sm"/>
          </a:ln>
        </p:spPr>
      </p:pic>
      <p:pic>
        <p:nvPicPr>
          <p:cNvPr id="498" name="Google Shape;498;p63" descr="Screenshot of a finalized report that DASG produced as the output of their discovery sprint. The header reads &quot;Discovery Sprint Report&quot; and the title reads &quot;How to Better Serve our Bulk API Customers&quot;"/>
          <p:cNvPicPr preferRelativeResize="0"/>
          <p:nvPr/>
        </p:nvPicPr>
        <p:blipFill>
          <a:blip r:embed="rId4">
            <a:alphaModFix/>
          </a:blip>
          <a:stretch>
            <a:fillRect/>
          </a:stretch>
        </p:blipFill>
        <p:spPr>
          <a:xfrm>
            <a:off x="4763624" y="760475"/>
            <a:ext cx="3886103" cy="4078225"/>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5" name="Google Shape;505;p64"/>
          <p:cNvSpPr txBox="1">
            <a:spLocks noGrp="1"/>
          </p:cNvSpPr>
          <p:nvPr>
            <p:ph type="title" idx="4294967295"/>
          </p:nvPr>
        </p:nvSpPr>
        <p:spPr>
          <a:xfrm>
            <a:off x="847493" y="185413"/>
            <a:ext cx="7538224" cy="6509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dirty="0">
                <a:latin typeface="Arial Rounded"/>
                <a:ea typeface="Arial Rounded"/>
                <a:cs typeface="Arial Rounded"/>
                <a:sym typeface="Arial Rounded"/>
              </a:rPr>
              <a:t>DASG’s HCD process lifecyle in action</a:t>
            </a:r>
            <a:endParaRPr sz="3000" b="1" dirty="0">
              <a:latin typeface="Arial Rounded"/>
              <a:ea typeface="Arial Rounded"/>
              <a:cs typeface="Arial Rounded"/>
              <a:sym typeface="Arial Rounded"/>
            </a:endParaRPr>
          </a:p>
        </p:txBody>
      </p:sp>
      <p:sp>
        <p:nvSpPr>
          <p:cNvPr id="504" name="Google Shape;504;p64"/>
          <p:cNvSpPr txBox="1">
            <a:spLocks noGrp="1"/>
          </p:cNvSpPr>
          <p:nvPr>
            <p:ph type="title" idx="4294967295"/>
          </p:nvPr>
        </p:nvSpPr>
        <p:spPr>
          <a:xfrm>
            <a:off x="558838" y="1079225"/>
            <a:ext cx="4354500" cy="3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500" dirty="0">
                <a:latin typeface="Arial Rounded"/>
                <a:ea typeface="Arial Rounded"/>
                <a:cs typeface="Arial Rounded"/>
                <a:sym typeface="Arial Rounded"/>
              </a:rPr>
              <a:t>Discovery Sprint</a:t>
            </a:r>
            <a:endParaRPr sz="3500" dirty="0">
              <a:latin typeface="Arial Rounded"/>
              <a:ea typeface="Arial Rounded"/>
              <a:cs typeface="Arial Rounded"/>
              <a:sym typeface="Arial Rounded"/>
            </a:endParaRPr>
          </a:p>
        </p:txBody>
      </p:sp>
      <p:sp>
        <p:nvSpPr>
          <p:cNvPr id="507" name="Google Shape;507;p64" descr="Arrow pointing from &quot;Discovery sprint&quot; to &quot;Design sprint&quot;"/>
          <p:cNvSpPr/>
          <p:nvPr/>
        </p:nvSpPr>
        <p:spPr>
          <a:xfrm>
            <a:off x="4261754" y="1449611"/>
            <a:ext cx="1515045" cy="1297798"/>
          </a:xfrm>
          <a:custGeom>
            <a:avLst/>
            <a:gdLst/>
            <a:ahLst/>
            <a:cxnLst/>
            <a:rect l="l" t="t" r="r" b="b"/>
            <a:pathLst>
              <a:path w="32302" h="58964" extrusionOk="0">
                <a:moveTo>
                  <a:pt x="0" y="820"/>
                </a:moveTo>
                <a:cubicBezTo>
                  <a:pt x="5146" y="820"/>
                  <a:pt x="11453" y="-1481"/>
                  <a:pt x="15406" y="1814"/>
                </a:cubicBezTo>
                <a:cubicBezTo>
                  <a:pt x="21220" y="6661"/>
                  <a:pt x="26187" y="15343"/>
                  <a:pt x="24351" y="22686"/>
                </a:cubicBezTo>
                <a:cubicBezTo>
                  <a:pt x="22657" y="29461"/>
                  <a:pt x="11816" y="32007"/>
                  <a:pt x="4969" y="30637"/>
                </a:cubicBezTo>
                <a:cubicBezTo>
                  <a:pt x="1620" y="29967"/>
                  <a:pt x="433" y="24563"/>
                  <a:pt x="994" y="21195"/>
                </a:cubicBezTo>
                <a:cubicBezTo>
                  <a:pt x="1518" y="18052"/>
                  <a:pt x="6256" y="16723"/>
                  <a:pt x="9442" y="16723"/>
                </a:cubicBezTo>
                <a:cubicBezTo>
                  <a:pt x="25452" y="16723"/>
                  <a:pt x="32302" y="42954"/>
                  <a:pt x="32302" y="58964"/>
                </a:cubicBezTo>
              </a:path>
            </a:pathLst>
          </a:custGeom>
          <a:noFill/>
          <a:ln w="19050" cap="flat" cmpd="sng">
            <a:solidFill>
              <a:schemeClr val="dk1"/>
            </a:solidFill>
            <a:prstDash val="solid"/>
            <a:round/>
            <a:headEnd type="none" w="med" len="med"/>
            <a:tailEnd type="stealth" w="med" len="med"/>
          </a:ln>
        </p:spPr>
      </p:sp>
      <p:sp>
        <p:nvSpPr>
          <p:cNvPr id="503" name="Google Shape;503;p64"/>
          <p:cNvSpPr txBox="1">
            <a:spLocks noGrp="1"/>
          </p:cNvSpPr>
          <p:nvPr>
            <p:ph type="title" idx="4294967295"/>
          </p:nvPr>
        </p:nvSpPr>
        <p:spPr>
          <a:xfrm>
            <a:off x="3299567" y="2098510"/>
            <a:ext cx="1515000" cy="3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rial Rounded"/>
                <a:ea typeface="Arial Rounded"/>
                <a:cs typeface="Arial Rounded"/>
                <a:sym typeface="Arial Rounded"/>
              </a:rPr>
              <a:t>iteration</a:t>
            </a:r>
            <a:endParaRPr dirty="0">
              <a:latin typeface="Arial Rounded"/>
              <a:ea typeface="Arial Rounded"/>
              <a:cs typeface="Arial Rounded"/>
              <a:sym typeface="Arial Rounded"/>
            </a:endParaRPr>
          </a:p>
        </p:txBody>
      </p:sp>
      <p:sp>
        <p:nvSpPr>
          <p:cNvPr id="11" name="Google Shape;505;p64">
            <a:extLst>
              <a:ext uri="{FF2B5EF4-FFF2-40B4-BE49-F238E27FC236}">
                <a16:creationId xmlns:a16="http://schemas.microsoft.com/office/drawing/2014/main" id="{B7D1604A-9F91-4A85-8274-21A49103CFEE}"/>
              </a:ext>
            </a:extLst>
          </p:cNvPr>
          <p:cNvSpPr txBox="1">
            <a:spLocks/>
          </p:cNvSpPr>
          <p:nvPr/>
        </p:nvSpPr>
        <p:spPr>
          <a:xfrm>
            <a:off x="4261754" y="2747409"/>
            <a:ext cx="3418500" cy="38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Jua"/>
              <a:buNone/>
              <a:defRPr sz="2500" b="0" i="0" u="none" strike="noStrike" cap="none">
                <a:solidFill>
                  <a:schemeClr val="dk1"/>
                </a:solidFill>
                <a:latin typeface="Jua"/>
                <a:ea typeface="Jua"/>
                <a:cs typeface="Jua"/>
                <a:sym typeface="Ju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3500" dirty="0">
                <a:latin typeface="Arial Rounded"/>
                <a:ea typeface="Arial Rounded"/>
                <a:cs typeface="Arial Rounded"/>
                <a:sym typeface="Arial Rounded"/>
              </a:rPr>
              <a:t>Design Sprint</a:t>
            </a:r>
          </a:p>
        </p:txBody>
      </p:sp>
      <p:sp>
        <p:nvSpPr>
          <p:cNvPr id="508" name="Google Shape;508;p64" descr="Arrow pointing from &quot;Design sprint&quot; to more iteration"/>
          <p:cNvSpPr/>
          <p:nvPr/>
        </p:nvSpPr>
        <p:spPr>
          <a:xfrm>
            <a:off x="7311039" y="3075713"/>
            <a:ext cx="1515045" cy="1297798"/>
          </a:xfrm>
          <a:custGeom>
            <a:avLst/>
            <a:gdLst/>
            <a:ahLst/>
            <a:cxnLst/>
            <a:rect l="l" t="t" r="r" b="b"/>
            <a:pathLst>
              <a:path w="32302" h="58964" extrusionOk="0">
                <a:moveTo>
                  <a:pt x="0" y="820"/>
                </a:moveTo>
                <a:cubicBezTo>
                  <a:pt x="5146" y="820"/>
                  <a:pt x="11453" y="-1481"/>
                  <a:pt x="15406" y="1814"/>
                </a:cubicBezTo>
                <a:cubicBezTo>
                  <a:pt x="21220" y="6661"/>
                  <a:pt x="26187" y="15343"/>
                  <a:pt x="24351" y="22686"/>
                </a:cubicBezTo>
                <a:cubicBezTo>
                  <a:pt x="22657" y="29461"/>
                  <a:pt x="11816" y="32007"/>
                  <a:pt x="4969" y="30637"/>
                </a:cubicBezTo>
                <a:cubicBezTo>
                  <a:pt x="1620" y="29967"/>
                  <a:pt x="433" y="24563"/>
                  <a:pt x="994" y="21195"/>
                </a:cubicBezTo>
                <a:cubicBezTo>
                  <a:pt x="1518" y="18052"/>
                  <a:pt x="6256" y="16723"/>
                  <a:pt x="9442" y="16723"/>
                </a:cubicBezTo>
                <a:cubicBezTo>
                  <a:pt x="25452" y="16723"/>
                  <a:pt x="32302" y="42954"/>
                  <a:pt x="32302" y="58964"/>
                </a:cubicBezTo>
              </a:path>
            </a:pathLst>
          </a:custGeom>
          <a:noFill/>
          <a:ln w="19050" cap="flat" cmpd="sng">
            <a:solidFill>
              <a:schemeClr val="dk1"/>
            </a:solidFill>
            <a:prstDash val="solid"/>
            <a:round/>
            <a:headEnd type="none" w="med" len="med"/>
            <a:tailEnd type="stealth" w="med" len="med"/>
          </a:ln>
        </p:spPr>
      </p:sp>
      <p:sp>
        <p:nvSpPr>
          <p:cNvPr id="9" name="Google Shape;503;p64">
            <a:extLst>
              <a:ext uri="{FF2B5EF4-FFF2-40B4-BE49-F238E27FC236}">
                <a16:creationId xmlns:a16="http://schemas.microsoft.com/office/drawing/2014/main" id="{94FAE1D5-DC6F-42AF-AA64-C0A48F2941A6}"/>
              </a:ext>
            </a:extLst>
          </p:cNvPr>
          <p:cNvSpPr txBox="1">
            <a:spLocks/>
          </p:cNvSpPr>
          <p:nvPr/>
        </p:nvSpPr>
        <p:spPr>
          <a:xfrm>
            <a:off x="7572687" y="4421683"/>
            <a:ext cx="1515000" cy="38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Jua"/>
              <a:buNone/>
              <a:defRPr sz="2500" b="0" i="0" u="none" strike="noStrike" cap="none">
                <a:solidFill>
                  <a:schemeClr val="dk1"/>
                </a:solidFill>
                <a:latin typeface="Jua"/>
                <a:ea typeface="Jua"/>
                <a:cs typeface="Jua"/>
                <a:sym typeface="Ju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dirty="0">
                <a:latin typeface="Arial Rounded"/>
                <a:ea typeface="Arial Rounded"/>
                <a:cs typeface="Arial Rounded"/>
                <a:sym typeface="Arial Rounded"/>
              </a:rPr>
              <a:t>iteration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07"/>
        <p:cNvGrpSpPr/>
        <p:nvPr/>
      </p:nvGrpSpPr>
      <p:grpSpPr>
        <a:xfrm>
          <a:off x="0" y="0"/>
          <a:ext cx="0" cy="0"/>
          <a:chOff x="0" y="0"/>
          <a:chExt cx="0" cy="0"/>
        </a:xfrm>
      </p:grpSpPr>
      <p:sp>
        <p:nvSpPr>
          <p:cNvPr id="210" name="Google Shape;210;p38"/>
          <p:cNvSpPr txBox="1">
            <a:spLocks noGrp="1"/>
          </p:cNvSpPr>
          <p:nvPr>
            <p:ph type="title" idx="4294967295"/>
          </p:nvPr>
        </p:nvSpPr>
        <p:spPr>
          <a:xfrm>
            <a:off x="459450" y="539500"/>
            <a:ext cx="8225100" cy="102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rial Rounded"/>
                <a:ea typeface="Arial Rounded"/>
                <a:cs typeface="Arial Rounded"/>
                <a:sym typeface="Arial Rounded"/>
              </a:rPr>
              <a:t>We work within the Centers for Medicare &amp; Medicaid Services (CMS), which is within the Department of Health &amp; Human Services (DHHS)</a:t>
            </a:r>
            <a:endParaRPr dirty="0">
              <a:latin typeface="Arial Rounded"/>
              <a:ea typeface="Arial Rounded"/>
              <a:cs typeface="Arial Rounded"/>
              <a:sym typeface="Arial Rounded"/>
            </a:endParaRPr>
          </a:p>
        </p:txBody>
      </p:sp>
      <p:pic>
        <p:nvPicPr>
          <p:cNvPr id="209" name="Google Shape;209;p38" descr="Logo for Department of Health and Human Services (DHHS)"/>
          <p:cNvPicPr preferRelativeResize="0"/>
          <p:nvPr/>
        </p:nvPicPr>
        <p:blipFill>
          <a:blip r:embed="rId3">
            <a:alphaModFix/>
          </a:blip>
          <a:stretch>
            <a:fillRect/>
          </a:stretch>
        </p:blipFill>
        <p:spPr>
          <a:xfrm>
            <a:off x="938500" y="2196325"/>
            <a:ext cx="2303350" cy="2303350"/>
          </a:xfrm>
          <a:prstGeom prst="rect">
            <a:avLst/>
          </a:prstGeom>
          <a:noFill/>
          <a:ln>
            <a:noFill/>
          </a:ln>
        </p:spPr>
      </p:pic>
      <p:pic>
        <p:nvPicPr>
          <p:cNvPr id="208" name="Google Shape;208;p38" descr="Logo for Centers for Medicare and Medicaid Services (CMS)"/>
          <p:cNvPicPr preferRelativeResize="0"/>
          <p:nvPr/>
        </p:nvPicPr>
        <p:blipFill>
          <a:blip r:embed="rId4">
            <a:alphaModFix/>
          </a:blip>
          <a:stretch>
            <a:fillRect/>
          </a:stretch>
        </p:blipFill>
        <p:spPr>
          <a:xfrm>
            <a:off x="3357675" y="1834600"/>
            <a:ext cx="5765850" cy="302679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65"/>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Now think of a time when you jumped “solution-first” into a project...</a:t>
            </a:r>
            <a:endParaRPr b="1" dirty="0">
              <a:latin typeface="Arial Rounded"/>
              <a:ea typeface="Arial Rounded"/>
              <a:cs typeface="Arial Rounded"/>
              <a:sym typeface="Arial Rounded"/>
            </a:endParaRPr>
          </a:p>
        </p:txBody>
      </p:sp>
      <p:sp>
        <p:nvSpPr>
          <p:cNvPr id="518" name="Google Shape;518;p65" descr="Decorative"/>
          <p:cNvSpPr/>
          <p:nvPr/>
        </p:nvSpPr>
        <p:spPr>
          <a:xfrm rot="-440281">
            <a:off x="1352420" y="1777194"/>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65"/>
          <p:cNvSpPr txBox="1">
            <a:spLocks noGrp="1"/>
          </p:cNvSpPr>
          <p:nvPr>
            <p:ph type="title" idx="4294967295"/>
          </p:nvPr>
        </p:nvSpPr>
        <p:spPr>
          <a:xfrm>
            <a:off x="1472234" y="1846544"/>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rPr>
              <a:t>1</a:t>
            </a:r>
            <a:endParaRPr sz="2400" dirty="0">
              <a:solidFill>
                <a:schemeClr val="lt1"/>
              </a:solidFill>
            </a:endParaRPr>
          </a:p>
        </p:txBody>
      </p:sp>
      <p:sp>
        <p:nvSpPr>
          <p:cNvPr id="515" name="Google Shape;515;p65"/>
          <p:cNvSpPr txBox="1"/>
          <p:nvPr/>
        </p:nvSpPr>
        <p:spPr>
          <a:xfrm>
            <a:off x="2096475" y="1647200"/>
            <a:ext cx="57423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800" dirty="0">
                <a:solidFill>
                  <a:schemeClr val="dk1"/>
                </a:solidFill>
                <a:latin typeface="Nanum Gothic"/>
                <a:ea typeface="Nanum Gothic"/>
                <a:cs typeface="Nanum Gothic"/>
                <a:sym typeface="Nanum Gothic"/>
              </a:rPr>
              <a:t>In the inspiration phase, what if you started with brainstorming “How Might We?” statements?</a:t>
            </a:r>
            <a:endParaRPr sz="1800" dirty="0">
              <a:solidFill>
                <a:schemeClr val="dk1"/>
              </a:solidFill>
              <a:latin typeface="Nanum Gothic"/>
              <a:ea typeface="Nanum Gothic"/>
              <a:cs typeface="Nanum Gothic"/>
              <a:sym typeface="Nanum Gothic"/>
            </a:endParaRPr>
          </a:p>
        </p:txBody>
      </p:sp>
      <p:sp>
        <p:nvSpPr>
          <p:cNvPr id="522" name="Google Shape;522;p65" descr="Decorative"/>
          <p:cNvSpPr/>
          <p:nvPr/>
        </p:nvSpPr>
        <p:spPr>
          <a:xfrm rot="-440281">
            <a:off x="1352420" y="2683519"/>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65"/>
          <p:cNvSpPr txBox="1">
            <a:spLocks noGrp="1"/>
          </p:cNvSpPr>
          <p:nvPr>
            <p:ph type="title" idx="4294967295"/>
          </p:nvPr>
        </p:nvSpPr>
        <p:spPr>
          <a:xfrm>
            <a:off x="1472234" y="2752869"/>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rPr>
              <a:t>2</a:t>
            </a:r>
            <a:endParaRPr sz="2400" dirty="0">
              <a:solidFill>
                <a:schemeClr val="lt1"/>
              </a:solidFill>
            </a:endParaRPr>
          </a:p>
        </p:txBody>
      </p:sp>
      <p:sp>
        <p:nvSpPr>
          <p:cNvPr id="516" name="Google Shape;516;p65"/>
          <p:cNvSpPr txBox="1"/>
          <p:nvPr/>
        </p:nvSpPr>
        <p:spPr>
          <a:xfrm>
            <a:off x="2096475" y="2729400"/>
            <a:ext cx="5168700" cy="6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1600"/>
              </a:spcAft>
              <a:buNone/>
            </a:pPr>
            <a:r>
              <a:rPr lang="en" sz="1800" dirty="0">
                <a:solidFill>
                  <a:schemeClr val="dk1"/>
                </a:solidFill>
                <a:latin typeface="Nanum Gothic"/>
                <a:ea typeface="Nanum Gothic"/>
                <a:cs typeface="Nanum Gothic"/>
                <a:sym typeface="Nanum Gothic"/>
              </a:rPr>
              <a:t>In the ideation phase, what if you spent an extra day to find themes in user feedback? </a:t>
            </a:r>
            <a:endParaRPr sz="1800" dirty="0">
              <a:solidFill>
                <a:schemeClr val="dk1"/>
              </a:solidFill>
              <a:latin typeface="Nanum Gothic"/>
              <a:ea typeface="Nanum Gothic"/>
              <a:cs typeface="Nanum Gothic"/>
              <a:sym typeface="Nanum Gothic"/>
            </a:endParaRPr>
          </a:p>
        </p:txBody>
      </p:sp>
      <p:sp>
        <p:nvSpPr>
          <p:cNvPr id="520" name="Google Shape;520;p65" descr="Decorative"/>
          <p:cNvSpPr/>
          <p:nvPr/>
        </p:nvSpPr>
        <p:spPr>
          <a:xfrm rot="-440281">
            <a:off x="1352420" y="3553249"/>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65"/>
          <p:cNvSpPr txBox="1">
            <a:spLocks noGrp="1"/>
          </p:cNvSpPr>
          <p:nvPr>
            <p:ph type="title" idx="4294967295"/>
          </p:nvPr>
        </p:nvSpPr>
        <p:spPr>
          <a:xfrm>
            <a:off x="1472234" y="3622595"/>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rPr>
              <a:t>3</a:t>
            </a:r>
            <a:endParaRPr sz="2400" dirty="0">
              <a:solidFill>
                <a:schemeClr val="lt1"/>
              </a:solidFill>
            </a:endParaRPr>
          </a:p>
        </p:txBody>
      </p:sp>
      <p:sp>
        <p:nvSpPr>
          <p:cNvPr id="517" name="Google Shape;517;p65"/>
          <p:cNvSpPr txBox="1"/>
          <p:nvPr/>
        </p:nvSpPr>
        <p:spPr>
          <a:xfrm>
            <a:off x="2096475" y="3544895"/>
            <a:ext cx="5070300" cy="61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dk1"/>
                </a:solidFill>
                <a:latin typeface="Nanum Gothic"/>
                <a:ea typeface="Nanum Gothic"/>
                <a:cs typeface="Nanum Gothic"/>
                <a:sym typeface="Nanum Gothic"/>
              </a:rPr>
              <a:t>In the implementation phase, what if you released a smaller prototype first?</a:t>
            </a:r>
            <a:endParaRPr sz="1800" dirty="0">
              <a:solidFill>
                <a:schemeClr val="dk1"/>
              </a:solidFill>
              <a:latin typeface="Nanum Gothic"/>
              <a:ea typeface="Nanum Gothic"/>
              <a:cs typeface="Nanum Gothic"/>
              <a:sym typeface="Nanum Gothic"/>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66"/>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You might already be doing HCD!</a:t>
            </a:r>
            <a:endParaRPr b="1" dirty="0">
              <a:latin typeface="Arial Rounded"/>
              <a:ea typeface="Arial Rounded"/>
              <a:cs typeface="Arial Rounded"/>
              <a:sym typeface="Arial Rounded"/>
            </a:endParaRPr>
          </a:p>
        </p:txBody>
      </p:sp>
      <p:sp>
        <p:nvSpPr>
          <p:cNvPr id="533" name="Google Shape;533;p66"/>
          <p:cNvSpPr txBox="1"/>
          <p:nvPr/>
        </p:nvSpPr>
        <p:spPr>
          <a:xfrm>
            <a:off x="470450" y="1345000"/>
            <a:ext cx="3763500" cy="294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u="sng" dirty="0">
                <a:solidFill>
                  <a:schemeClr val="dk1"/>
                </a:solidFill>
                <a:latin typeface="Arial Rounded"/>
                <a:ea typeface="Arial Rounded"/>
                <a:cs typeface="Arial Rounded"/>
                <a:sym typeface="Arial Rounded"/>
              </a:rPr>
              <a:t>Examples of activities you may be doing:</a:t>
            </a:r>
            <a:endParaRPr sz="2000" u="sng" dirty="0">
              <a:solidFill>
                <a:schemeClr val="dk1"/>
              </a:solidFill>
              <a:latin typeface="Arial Rounded"/>
              <a:ea typeface="Arial Rounded"/>
              <a:cs typeface="Arial Rounded"/>
              <a:sym typeface="Arial Rounded"/>
            </a:endParaRPr>
          </a:p>
          <a:p>
            <a:pPr marL="457200" lvl="0" indent="-349250" algn="l" rtl="0">
              <a:spcBef>
                <a:spcPts val="1000"/>
              </a:spcBef>
              <a:spcAft>
                <a:spcPts val="0"/>
              </a:spcAft>
              <a:buClr>
                <a:schemeClr val="dk1"/>
              </a:buClr>
              <a:buSzPts val="1900"/>
              <a:buFont typeface="Arial Rounded"/>
              <a:buAutoNum type="arabicPeriod"/>
            </a:pPr>
            <a:r>
              <a:rPr lang="en" sz="1900" dirty="0">
                <a:solidFill>
                  <a:schemeClr val="dk1"/>
                </a:solidFill>
                <a:latin typeface="Arial Rounded"/>
                <a:ea typeface="Arial Rounded"/>
                <a:cs typeface="Arial Rounded"/>
                <a:sym typeface="Arial Rounded"/>
              </a:rPr>
              <a:t>Facilitating requirements gathering or listening sessions</a:t>
            </a:r>
            <a:endParaRPr sz="1900" dirty="0">
              <a:solidFill>
                <a:schemeClr val="dk1"/>
              </a:solidFill>
              <a:latin typeface="Arial Rounded"/>
              <a:ea typeface="Arial Rounded"/>
              <a:cs typeface="Arial Rounded"/>
              <a:sym typeface="Arial Rounded"/>
            </a:endParaRPr>
          </a:p>
          <a:p>
            <a:pPr marL="457200" lvl="0" indent="-349250" algn="l" rtl="0">
              <a:spcBef>
                <a:spcPts val="1000"/>
              </a:spcBef>
              <a:spcAft>
                <a:spcPts val="0"/>
              </a:spcAft>
              <a:buClr>
                <a:schemeClr val="dk1"/>
              </a:buClr>
              <a:buSzPts val="1900"/>
              <a:buFont typeface="Arial Rounded"/>
              <a:buAutoNum type="arabicPeriod"/>
            </a:pPr>
            <a:r>
              <a:rPr lang="en" sz="1900" dirty="0">
                <a:solidFill>
                  <a:schemeClr val="dk1"/>
                </a:solidFill>
                <a:latin typeface="Arial Rounded"/>
                <a:ea typeface="Arial Rounded"/>
                <a:cs typeface="Arial Rounded"/>
                <a:sym typeface="Arial Rounded"/>
              </a:rPr>
              <a:t>Project and sprint planning</a:t>
            </a:r>
            <a:endParaRPr sz="1900" dirty="0">
              <a:solidFill>
                <a:schemeClr val="dk1"/>
              </a:solidFill>
              <a:latin typeface="Arial Rounded"/>
              <a:ea typeface="Arial Rounded"/>
              <a:cs typeface="Arial Rounded"/>
              <a:sym typeface="Arial Rounded"/>
            </a:endParaRPr>
          </a:p>
          <a:p>
            <a:pPr marL="457200" lvl="0" indent="-349250" algn="l" rtl="0">
              <a:spcBef>
                <a:spcPts val="1000"/>
              </a:spcBef>
              <a:spcAft>
                <a:spcPts val="1000"/>
              </a:spcAft>
              <a:buClr>
                <a:schemeClr val="dk1"/>
              </a:buClr>
              <a:buSzPts val="1900"/>
              <a:buFont typeface="Arial Rounded"/>
              <a:buAutoNum type="arabicPeriod"/>
            </a:pPr>
            <a:r>
              <a:rPr lang="en" sz="1900" dirty="0">
                <a:solidFill>
                  <a:schemeClr val="dk1"/>
                </a:solidFill>
                <a:latin typeface="Arial Rounded"/>
                <a:ea typeface="Arial Rounded"/>
                <a:cs typeface="Arial Rounded"/>
                <a:sym typeface="Arial Rounded"/>
              </a:rPr>
              <a:t>User Acceptance Testing</a:t>
            </a:r>
            <a:endParaRPr sz="1900" dirty="0">
              <a:solidFill>
                <a:schemeClr val="dk1"/>
              </a:solidFill>
              <a:latin typeface="Arial Rounded"/>
              <a:ea typeface="Arial Rounded"/>
              <a:cs typeface="Arial Rounded"/>
              <a:sym typeface="Arial Rounded"/>
            </a:endParaRPr>
          </a:p>
        </p:txBody>
      </p:sp>
      <p:sp>
        <p:nvSpPr>
          <p:cNvPr id="532" name="Google Shape;532;p66" descr="An arrow pointing to the right"/>
          <p:cNvSpPr/>
          <p:nvPr/>
        </p:nvSpPr>
        <p:spPr>
          <a:xfrm>
            <a:off x="4128649" y="1344994"/>
            <a:ext cx="914448" cy="636349"/>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66"/>
          <p:cNvSpPr txBox="1"/>
          <p:nvPr/>
        </p:nvSpPr>
        <p:spPr>
          <a:xfrm>
            <a:off x="5195775" y="1345000"/>
            <a:ext cx="3891600" cy="294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u="sng" dirty="0">
                <a:solidFill>
                  <a:schemeClr val="dk1"/>
                </a:solidFill>
                <a:latin typeface="Arial Rounded"/>
                <a:ea typeface="Arial Rounded"/>
                <a:cs typeface="Arial Rounded"/>
                <a:sym typeface="Arial Rounded"/>
              </a:rPr>
              <a:t>Reframing the activities into HCD principles:</a:t>
            </a:r>
            <a:endParaRPr sz="2000" u="sng" dirty="0">
              <a:solidFill>
                <a:schemeClr val="dk1"/>
              </a:solidFill>
              <a:latin typeface="Arial Rounded"/>
              <a:ea typeface="Arial Rounded"/>
              <a:cs typeface="Arial Rounded"/>
              <a:sym typeface="Arial Rounded"/>
            </a:endParaRPr>
          </a:p>
          <a:p>
            <a:pPr marL="457200" lvl="0" indent="-349250" algn="l" rtl="0">
              <a:spcBef>
                <a:spcPts val="1000"/>
              </a:spcBef>
              <a:spcAft>
                <a:spcPts val="0"/>
              </a:spcAft>
              <a:buClr>
                <a:schemeClr val="dk1"/>
              </a:buClr>
              <a:buSzPts val="1900"/>
              <a:buFont typeface="Arial Rounded"/>
              <a:buAutoNum type="arabicPeriod"/>
            </a:pPr>
            <a:r>
              <a:rPr lang="en" sz="1900" dirty="0">
                <a:solidFill>
                  <a:schemeClr val="dk1"/>
                </a:solidFill>
                <a:latin typeface="Arial Rounded"/>
                <a:ea typeface="Arial Rounded"/>
                <a:cs typeface="Arial Rounded"/>
                <a:sym typeface="Arial Rounded"/>
              </a:rPr>
              <a:t>Build a greater understanding of your problem and the people it impacts</a:t>
            </a:r>
            <a:endParaRPr sz="1900" dirty="0">
              <a:solidFill>
                <a:schemeClr val="dk1"/>
              </a:solidFill>
              <a:latin typeface="Arial Rounded"/>
              <a:ea typeface="Arial Rounded"/>
              <a:cs typeface="Arial Rounded"/>
              <a:sym typeface="Arial Rounded"/>
            </a:endParaRPr>
          </a:p>
          <a:p>
            <a:pPr marL="457200" lvl="0" indent="-349250" algn="l" rtl="0">
              <a:spcBef>
                <a:spcPts val="1000"/>
              </a:spcBef>
              <a:spcAft>
                <a:spcPts val="0"/>
              </a:spcAft>
              <a:buClr>
                <a:schemeClr val="dk1"/>
              </a:buClr>
              <a:buSzPts val="1900"/>
              <a:buFont typeface="Arial Rounded"/>
              <a:buAutoNum type="arabicPeriod"/>
            </a:pPr>
            <a:r>
              <a:rPr lang="en" sz="1900" dirty="0">
                <a:solidFill>
                  <a:schemeClr val="dk1"/>
                </a:solidFill>
                <a:latin typeface="Arial Rounded"/>
                <a:ea typeface="Arial Rounded"/>
                <a:cs typeface="Arial Rounded"/>
                <a:sym typeface="Arial Rounded"/>
              </a:rPr>
              <a:t>Creating testable solutions</a:t>
            </a:r>
            <a:endParaRPr sz="1900" dirty="0">
              <a:solidFill>
                <a:schemeClr val="dk1"/>
              </a:solidFill>
              <a:latin typeface="Arial Rounded"/>
              <a:ea typeface="Arial Rounded"/>
              <a:cs typeface="Arial Rounded"/>
              <a:sym typeface="Arial Rounded"/>
            </a:endParaRPr>
          </a:p>
          <a:p>
            <a:pPr marL="457200" lvl="0" indent="-349250" algn="l" rtl="0">
              <a:spcBef>
                <a:spcPts val="1000"/>
              </a:spcBef>
              <a:spcAft>
                <a:spcPts val="1000"/>
              </a:spcAft>
              <a:buClr>
                <a:schemeClr val="dk1"/>
              </a:buClr>
              <a:buSzPts val="1900"/>
              <a:buFont typeface="Arial Rounded"/>
              <a:buAutoNum type="arabicPeriod"/>
            </a:pPr>
            <a:r>
              <a:rPr lang="en" sz="1900" dirty="0">
                <a:solidFill>
                  <a:schemeClr val="dk1"/>
                </a:solidFill>
                <a:latin typeface="Arial Rounded"/>
                <a:ea typeface="Arial Rounded"/>
                <a:cs typeface="Arial Rounded"/>
                <a:sym typeface="Arial Rounded"/>
              </a:rPr>
              <a:t>Testing a design hypothesis</a:t>
            </a:r>
            <a:endParaRPr sz="1900" dirty="0">
              <a:solidFill>
                <a:schemeClr val="dk1"/>
              </a:solidFill>
              <a:latin typeface="Arial Rounded"/>
              <a:ea typeface="Arial Rounded"/>
              <a:cs typeface="Arial Rounded"/>
              <a:sym typeface="Arial Rounde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67"/>
          <p:cNvSpPr txBox="1">
            <a:spLocks noGrp="1"/>
          </p:cNvSpPr>
          <p:nvPr>
            <p:ph type="title"/>
          </p:nvPr>
        </p:nvSpPr>
        <p:spPr>
          <a:xfrm>
            <a:off x="941825" y="615700"/>
            <a:ext cx="7975800" cy="5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Arial Rounded"/>
                <a:ea typeface="Arial Rounded"/>
                <a:cs typeface="Arial Rounded"/>
                <a:sym typeface="Arial Rounded"/>
              </a:rPr>
              <a:t>What is </a:t>
            </a:r>
            <a:r>
              <a:rPr lang="en" b="1" u="sng" dirty="0">
                <a:latin typeface="Arial Rounded"/>
                <a:ea typeface="Arial Rounded"/>
                <a:cs typeface="Arial Rounded"/>
                <a:sym typeface="Arial Rounded"/>
              </a:rPr>
              <a:t>not</a:t>
            </a:r>
            <a:r>
              <a:rPr lang="en" b="1" dirty="0">
                <a:latin typeface="Arial Rounded"/>
                <a:ea typeface="Arial Rounded"/>
                <a:cs typeface="Arial Rounded"/>
                <a:sym typeface="Arial Rounded"/>
              </a:rPr>
              <a:t> HCD?	     And how to re-route? </a:t>
            </a:r>
            <a:endParaRPr b="1" dirty="0">
              <a:latin typeface="Arial Rounded"/>
              <a:ea typeface="Arial Rounded"/>
              <a:cs typeface="Arial Rounded"/>
              <a:sym typeface="Arial Rounded"/>
            </a:endParaRPr>
          </a:p>
        </p:txBody>
      </p:sp>
      <p:sp>
        <p:nvSpPr>
          <p:cNvPr id="544" name="Google Shape;544;p67"/>
          <p:cNvSpPr txBox="1"/>
          <p:nvPr/>
        </p:nvSpPr>
        <p:spPr>
          <a:xfrm>
            <a:off x="449525" y="1445100"/>
            <a:ext cx="4307400" cy="1800463"/>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Clr>
                <a:schemeClr val="dk1"/>
              </a:buClr>
              <a:buSzPts val="2000"/>
              <a:buFont typeface="Arial Rounded"/>
              <a:buChar char="●"/>
            </a:pPr>
            <a:r>
              <a:rPr lang="en" sz="2000" dirty="0">
                <a:solidFill>
                  <a:schemeClr val="dk1"/>
                </a:solidFill>
                <a:latin typeface="Arial Rounded"/>
                <a:ea typeface="Arial Rounded"/>
                <a:cs typeface="Arial Rounded"/>
                <a:sym typeface="Arial Rounded"/>
              </a:rPr>
              <a:t>Speaking for your users without speaking to your users</a:t>
            </a:r>
            <a:endParaRPr sz="2000" dirty="0">
              <a:solidFill>
                <a:schemeClr val="dk1"/>
              </a:solidFill>
              <a:latin typeface="Arial Rounded"/>
              <a:ea typeface="Arial Rounded"/>
              <a:cs typeface="Arial Rounded"/>
              <a:sym typeface="Arial Rounded"/>
            </a:endParaRPr>
          </a:p>
          <a:p>
            <a:pPr marL="457200" lvl="0" indent="-355600" algn="l" rtl="0">
              <a:spcBef>
                <a:spcPts val="1000"/>
              </a:spcBef>
              <a:spcAft>
                <a:spcPts val="0"/>
              </a:spcAft>
              <a:buClr>
                <a:schemeClr val="dk1"/>
              </a:buClr>
              <a:buSzPts val="2000"/>
              <a:buFont typeface="Arial Rounded"/>
              <a:buChar char="●"/>
            </a:pPr>
            <a:r>
              <a:rPr lang="en" sz="2000" dirty="0">
                <a:solidFill>
                  <a:schemeClr val="dk1"/>
                </a:solidFill>
                <a:latin typeface="Arial Rounded"/>
                <a:ea typeface="Arial Rounded"/>
                <a:cs typeface="Arial Rounded"/>
                <a:sym typeface="Arial Rounded"/>
              </a:rPr>
              <a:t>Doing HCD in a vacuum</a:t>
            </a:r>
            <a:endParaRPr sz="2000" dirty="0">
              <a:solidFill>
                <a:schemeClr val="dk1"/>
              </a:solidFill>
              <a:latin typeface="Arial Rounded"/>
              <a:ea typeface="Arial Rounded"/>
              <a:cs typeface="Arial Rounded"/>
              <a:sym typeface="Arial Rounded"/>
            </a:endParaRPr>
          </a:p>
          <a:p>
            <a:pPr marL="457200" lvl="0" indent="-355600" algn="l" rtl="0">
              <a:spcBef>
                <a:spcPts val="1000"/>
              </a:spcBef>
              <a:spcAft>
                <a:spcPts val="1000"/>
              </a:spcAft>
              <a:buClr>
                <a:schemeClr val="dk1"/>
              </a:buClr>
              <a:buSzPts val="2000"/>
              <a:buFont typeface="Arial Rounded"/>
              <a:buChar char="●"/>
            </a:pPr>
            <a:r>
              <a:rPr lang="en" sz="2000" dirty="0">
                <a:solidFill>
                  <a:schemeClr val="dk1"/>
                </a:solidFill>
                <a:latin typeface="Arial Rounded"/>
                <a:ea typeface="Arial Rounded"/>
                <a:cs typeface="Arial Rounded"/>
                <a:sym typeface="Arial Rounded"/>
              </a:rPr>
              <a:t>Solely relying on design tools</a:t>
            </a:r>
            <a:endParaRPr sz="2000" dirty="0">
              <a:solidFill>
                <a:schemeClr val="dk1"/>
              </a:solidFill>
              <a:latin typeface="Arial Rounded"/>
              <a:ea typeface="Arial Rounded"/>
              <a:cs typeface="Arial Rounded"/>
              <a:sym typeface="Arial Rounded"/>
            </a:endParaRPr>
          </a:p>
        </p:txBody>
      </p:sp>
      <p:sp>
        <p:nvSpPr>
          <p:cNvPr id="545" name="Google Shape;545;p67"/>
          <p:cNvSpPr txBox="1"/>
          <p:nvPr/>
        </p:nvSpPr>
        <p:spPr>
          <a:xfrm>
            <a:off x="5013675" y="1445100"/>
            <a:ext cx="3774000" cy="3031569"/>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Clr>
                <a:schemeClr val="dk1"/>
              </a:buClr>
              <a:buSzPts val="2000"/>
              <a:buFont typeface="Arial Rounded"/>
              <a:buChar char="●"/>
            </a:pPr>
            <a:r>
              <a:rPr lang="en" sz="2000" dirty="0">
                <a:solidFill>
                  <a:schemeClr val="dk1"/>
                </a:solidFill>
                <a:latin typeface="Arial Rounded"/>
                <a:ea typeface="Arial Rounded"/>
                <a:cs typeface="Arial Rounded"/>
                <a:sym typeface="Arial Rounded"/>
              </a:rPr>
              <a:t>Validate and test assumptions with users</a:t>
            </a:r>
            <a:endParaRPr sz="2000" dirty="0">
              <a:solidFill>
                <a:schemeClr val="dk1"/>
              </a:solidFill>
              <a:latin typeface="Arial Rounded"/>
              <a:ea typeface="Arial Rounded"/>
              <a:cs typeface="Arial Rounded"/>
              <a:sym typeface="Arial Rounded"/>
            </a:endParaRPr>
          </a:p>
          <a:p>
            <a:pPr marL="457200" lvl="0" indent="-355600" algn="l" rtl="0">
              <a:spcBef>
                <a:spcPts val="1000"/>
              </a:spcBef>
              <a:spcAft>
                <a:spcPts val="0"/>
              </a:spcAft>
              <a:buClr>
                <a:schemeClr val="dk1"/>
              </a:buClr>
              <a:buSzPts val="2000"/>
              <a:buFont typeface="Arial Rounded"/>
              <a:buChar char="●"/>
            </a:pPr>
            <a:r>
              <a:rPr lang="en" sz="2000" dirty="0">
                <a:solidFill>
                  <a:schemeClr val="dk1"/>
                </a:solidFill>
                <a:latin typeface="Arial Rounded"/>
                <a:ea typeface="Arial Rounded"/>
                <a:cs typeface="Arial Rounded"/>
                <a:sym typeface="Arial Rounded"/>
              </a:rPr>
              <a:t>It’s everyone’s job to develop the right solution to the right problem</a:t>
            </a:r>
            <a:endParaRPr sz="2000" dirty="0">
              <a:solidFill>
                <a:schemeClr val="dk1"/>
              </a:solidFill>
              <a:latin typeface="Arial Rounded"/>
              <a:ea typeface="Arial Rounded"/>
              <a:cs typeface="Arial Rounded"/>
              <a:sym typeface="Arial Rounded"/>
            </a:endParaRPr>
          </a:p>
          <a:p>
            <a:pPr marL="457200" lvl="0" indent="-355600" algn="l" rtl="0">
              <a:spcBef>
                <a:spcPts val="1000"/>
              </a:spcBef>
              <a:spcAft>
                <a:spcPts val="1000"/>
              </a:spcAft>
              <a:buClr>
                <a:schemeClr val="dk1"/>
              </a:buClr>
              <a:buSzPts val="2000"/>
              <a:buFont typeface="Arial Rounded"/>
              <a:buChar char="●"/>
            </a:pPr>
            <a:r>
              <a:rPr lang="en" sz="2000" dirty="0">
                <a:solidFill>
                  <a:schemeClr val="dk1"/>
                </a:solidFill>
                <a:latin typeface="Arial Rounded"/>
                <a:ea typeface="Arial Rounded"/>
                <a:cs typeface="Arial Rounded"/>
                <a:sym typeface="Arial Rounded"/>
              </a:rPr>
              <a:t>Stick to the one or two tools that work best for your team</a:t>
            </a:r>
            <a:endParaRPr sz="2000" dirty="0">
              <a:solidFill>
                <a:schemeClr val="dk1"/>
              </a:solidFill>
              <a:latin typeface="Arial Rounded"/>
              <a:ea typeface="Arial Rounded"/>
              <a:cs typeface="Arial Rounded"/>
              <a:sym typeface="Arial Rounde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68"/>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Build your toolbox (and help your peers build theirs, too)</a:t>
            </a:r>
            <a:endParaRPr b="1" dirty="0">
              <a:latin typeface="Arial Rounded"/>
              <a:ea typeface="Arial Rounded"/>
              <a:cs typeface="Arial Rounded"/>
              <a:sym typeface="Arial Rounded"/>
            </a:endParaRPr>
          </a:p>
        </p:txBody>
      </p:sp>
      <p:sp>
        <p:nvSpPr>
          <p:cNvPr id="555" name="Google Shape;555;p68" descr="Decorative"/>
          <p:cNvSpPr/>
          <p:nvPr/>
        </p:nvSpPr>
        <p:spPr>
          <a:xfrm rot="-440281">
            <a:off x="1994117" y="1570004"/>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68"/>
          <p:cNvSpPr txBox="1">
            <a:spLocks noGrp="1"/>
          </p:cNvSpPr>
          <p:nvPr>
            <p:ph type="title" idx="4294967295"/>
          </p:nvPr>
        </p:nvSpPr>
        <p:spPr>
          <a:xfrm>
            <a:off x="2113931" y="1639350"/>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rPr>
              <a:t>1</a:t>
            </a:r>
            <a:endParaRPr sz="2400" dirty="0">
              <a:solidFill>
                <a:schemeClr val="lt1"/>
              </a:solidFill>
            </a:endParaRPr>
          </a:p>
        </p:txBody>
      </p:sp>
      <p:sp>
        <p:nvSpPr>
          <p:cNvPr id="554" name="Google Shape;554;p68"/>
          <p:cNvSpPr txBox="1"/>
          <p:nvPr/>
        </p:nvSpPr>
        <p:spPr>
          <a:xfrm>
            <a:off x="2791750" y="1392750"/>
            <a:ext cx="4741500" cy="95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solidFill>
                  <a:schemeClr val="dk1"/>
                </a:solidFill>
                <a:latin typeface="Nanum Gothic"/>
                <a:ea typeface="Nanum Gothic"/>
                <a:cs typeface="Nanum Gothic"/>
                <a:sym typeface="Nanum Gothic"/>
              </a:rPr>
              <a:t>Don’t be afraid to try out a new method. It’s better to spend more time understanding your problem than jump into developing a solution too quickly.</a:t>
            </a:r>
            <a:endParaRPr sz="1500" dirty="0">
              <a:solidFill>
                <a:schemeClr val="dk1"/>
              </a:solidFill>
              <a:latin typeface="Nanum Gothic"/>
              <a:ea typeface="Nanum Gothic"/>
              <a:cs typeface="Nanum Gothic"/>
              <a:sym typeface="Nanum Gothic"/>
            </a:endParaRPr>
          </a:p>
        </p:txBody>
      </p:sp>
      <p:sp>
        <p:nvSpPr>
          <p:cNvPr id="559" name="Google Shape;559;p68" descr="Decorative"/>
          <p:cNvSpPr/>
          <p:nvPr/>
        </p:nvSpPr>
        <p:spPr>
          <a:xfrm rot="-440281">
            <a:off x="1994117" y="2457549"/>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68"/>
          <p:cNvSpPr txBox="1">
            <a:spLocks noGrp="1"/>
          </p:cNvSpPr>
          <p:nvPr>
            <p:ph type="title" idx="4294967295"/>
          </p:nvPr>
        </p:nvSpPr>
        <p:spPr>
          <a:xfrm>
            <a:off x="2113931" y="2526895"/>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rPr>
              <a:t>2</a:t>
            </a:r>
            <a:endParaRPr sz="2400" dirty="0">
              <a:solidFill>
                <a:schemeClr val="lt1"/>
              </a:solidFill>
            </a:endParaRPr>
          </a:p>
        </p:txBody>
      </p:sp>
      <p:sp>
        <p:nvSpPr>
          <p:cNvPr id="551" name="Google Shape;551;p68"/>
          <p:cNvSpPr txBox="1"/>
          <p:nvPr/>
        </p:nvSpPr>
        <p:spPr>
          <a:xfrm>
            <a:off x="2791750" y="2449195"/>
            <a:ext cx="4741500" cy="6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solidFill>
                  <a:schemeClr val="dk1"/>
                </a:solidFill>
                <a:latin typeface="Nanum Gothic"/>
                <a:ea typeface="Nanum Gothic"/>
                <a:cs typeface="Nanum Gothic"/>
                <a:sym typeface="Nanum Gothic"/>
              </a:rPr>
              <a:t>Build your HCD toolbox one method at a time. </a:t>
            </a:r>
            <a:endParaRPr sz="1500" dirty="0">
              <a:solidFill>
                <a:schemeClr val="dk1"/>
              </a:solidFill>
              <a:latin typeface="Nanum Gothic"/>
              <a:ea typeface="Nanum Gothic"/>
              <a:cs typeface="Nanum Gothic"/>
              <a:sym typeface="Nanum Gothic"/>
            </a:endParaRPr>
          </a:p>
          <a:p>
            <a:pPr marL="0" lvl="0" indent="0" algn="l" rtl="0">
              <a:spcBef>
                <a:spcPts val="0"/>
              </a:spcBef>
              <a:spcAft>
                <a:spcPts val="0"/>
              </a:spcAft>
              <a:buNone/>
            </a:pPr>
            <a:r>
              <a:rPr lang="en" sz="1500" dirty="0">
                <a:solidFill>
                  <a:schemeClr val="dk1"/>
                </a:solidFill>
                <a:latin typeface="Nanum Gothic"/>
                <a:ea typeface="Nanum Gothic"/>
                <a:cs typeface="Nanum Gothic"/>
                <a:sym typeface="Nanum Gothic"/>
              </a:rPr>
              <a:t>Start with one!</a:t>
            </a:r>
            <a:endParaRPr sz="1500" dirty="0">
              <a:solidFill>
                <a:schemeClr val="dk1"/>
              </a:solidFill>
              <a:latin typeface="Nanum Gothic"/>
              <a:ea typeface="Nanum Gothic"/>
              <a:cs typeface="Nanum Gothic"/>
              <a:sym typeface="Nanum Gothic"/>
            </a:endParaRPr>
          </a:p>
        </p:txBody>
      </p:sp>
      <p:sp>
        <p:nvSpPr>
          <p:cNvPr id="557" name="Google Shape;557;p68" descr="Decorative"/>
          <p:cNvSpPr/>
          <p:nvPr/>
        </p:nvSpPr>
        <p:spPr>
          <a:xfrm rot="-440281">
            <a:off x="1994117" y="3345037"/>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68"/>
          <p:cNvSpPr txBox="1">
            <a:spLocks noGrp="1"/>
          </p:cNvSpPr>
          <p:nvPr>
            <p:ph type="title" idx="4294967295"/>
          </p:nvPr>
        </p:nvSpPr>
        <p:spPr>
          <a:xfrm>
            <a:off x="2113931" y="3414383"/>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rPr>
              <a:t>3</a:t>
            </a:r>
            <a:endParaRPr sz="2400" dirty="0">
              <a:solidFill>
                <a:schemeClr val="lt1"/>
              </a:solidFill>
            </a:endParaRPr>
          </a:p>
        </p:txBody>
      </p:sp>
      <p:sp>
        <p:nvSpPr>
          <p:cNvPr id="552" name="Google Shape;552;p68"/>
          <p:cNvSpPr txBox="1"/>
          <p:nvPr/>
        </p:nvSpPr>
        <p:spPr>
          <a:xfrm>
            <a:off x="2791750" y="3282983"/>
            <a:ext cx="4457100" cy="72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solidFill>
                  <a:schemeClr val="dk1"/>
                </a:solidFill>
                <a:latin typeface="Nanum Gothic"/>
                <a:ea typeface="Nanum Gothic"/>
                <a:cs typeface="Nanum Gothic"/>
                <a:sym typeface="Nanum Gothic"/>
              </a:rPr>
              <a:t>Once you’re comfortable with one method, combine that tool with another, such as combining “HMW” statements with dot voting.</a:t>
            </a:r>
            <a:endParaRPr sz="1500" dirty="0">
              <a:solidFill>
                <a:schemeClr val="dk1"/>
              </a:solidFill>
              <a:latin typeface="Nanum Gothic"/>
              <a:ea typeface="Nanum Gothic"/>
              <a:cs typeface="Nanum Gothic"/>
              <a:sym typeface="Nanum Gothic"/>
            </a:endParaRPr>
          </a:p>
        </p:txBody>
      </p:sp>
      <p:sp>
        <p:nvSpPr>
          <p:cNvPr id="561" name="Google Shape;561;p68" descr="Decorative"/>
          <p:cNvSpPr/>
          <p:nvPr/>
        </p:nvSpPr>
        <p:spPr>
          <a:xfrm rot="-440281">
            <a:off x="1994117" y="4241099"/>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68"/>
          <p:cNvSpPr txBox="1">
            <a:spLocks noGrp="1"/>
          </p:cNvSpPr>
          <p:nvPr>
            <p:ph type="title" idx="4294967295"/>
          </p:nvPr>
        </p:nvSpPr>
        <p:spPr>
          <a:xfrm>
            <a:off x="2113931" y="4310445"/>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rPr>
              <a:t>4</a:t>
            </a:r>
            <a:endParaRPr sz="2400" dirty="0">
              <a:solidFill>
                <a:schemeClr val="lt1"/>
              </a:solidFill>
            </a:endParaRPr>
          </a:p>
        </p:txBody>
      </p:sp>
      <p:sp>
        <p:nvSpPr>
          <p:cNvPr id="553" name="Google Shape;553;p68"/>
          <p:cNvSpPr txBox="1"/>
          <p:nvPr/>
        </p:nvSpPr>
        <p:spPr>
          <a:xfrm>
            <a:off x="2791750" y="4201995"/>
            <a:ext cx="4590300" cy="67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solidFill>
                  <a:schemeClr val="dk1"/>
                </a:solidFill>
                <a:latin typeface="Nanum Gothic"/>
                <a:ea typeface="Nanum Gothic"/>
                <a:cs typeface="Nanum Gothic"/>
                <a:sym typeface="Nanum Gothic"/>
              </a:rPr>
              <a:t>Teach your team to fish. Encourage others to facilitate sessions and practice ownership.</a:t>
            </a:r>
            <a:endParaRPr sz="1500" dirty="0">
              <a:solidFill>
                <a:schemeClr val="dk1"/>
              </a:solidFill>
              <a:latin typeface="Nanum Gothic"/>
              <a:ea typeface="Nanum Gothic"/>
              <a:cs typeface="Nanum Gothic"/>
              <a:sym typeface="Nanum Gothic"/>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69"/>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600" b="1" dirty="0">
                <a:latin typeface="Arial Rounded"/>
                <a:ea typeface="Arial Rounded"/>
                <a:cs typeface="Arial Rounded"/>
                <a:sym typeface="Arial Rounded"/>
              </a:rPr>
              <a:t>Human-Centered Design works best in tandem with other elements in a team’s toolbox:</a:t>
            </a:r>
            <a:endParaRPr sz="2600" b="1" dirty="0">
              <a:latin typeface="Arial Rounded"/>
              <a:ea typeface="Arial Rounded"/>
              <a:cs typeface="Arial Rounded"/>
              <a:sym typeface="Arial Rounded"/>
            </a:endParaRPr>
          </a:p>
        </p:txBody>
      </p:sp>
      <p:sp>
        <p:nvSpPr>
          <p:cNvPr id="569" name="Google Shape;569;p69"/>
          <p:cNvSpPr txBox="1">
            <a:spLocks noGrp="1"/>
          </p:cNvSpPr>
          <p:nvPr>
            <p:ph type="subTitle" idx="2"/>
          </p:nvPr>
        </p:nvSpPr>
        <p:spPr>
          <a:xfrm>
            <a:off x="1227120" y="1964104"/>
            <a:ext cx="1752000" cy="41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900" dirty="0">
                <a:latin typeface="Arial Rounded"/>
                <a:ea typeface="Arial Rounded"/>
                <a:cs typeface="Arial Rounded"/>
                <a:sym typeface="Arial Rounded"/>
              </a:rPr>
              <a:t>Iterative Delivery</a:t>
            </a:r>
            <a:endParaRPr sz="1900" dirty="0">
              <a:latin typeface="Arial Rounded"/>
              <a:ea typeface="Arial Rounded"/>
              <a:cs typeface="Arial Rounded"/>
              <a:sym typeface="Arial Rounded"/>
            </a:endParaRPr>
          </a:p>
        </p:txBody>
      </p:sp>
      <p:sp>
        <p:nvSpPr>
          <p:cNvPr id="568" name="Google Shape;568;p69"/>
          <p:cNvSpPr txBox="1">
            <a:spLocks noGrp="1"/>
          </p:cNvSpPr>
          <p:nvPr>
            <p:ph type="subTitle" idx="1"/>
          </p:nvPr>
        </p:nvSpPr>
        <p:spPr>
          <a:xfrm>
            <a:off x="1012770" y="2224244"/>
            <a:ext cx="2180700" cy="75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Using principles, tools, and governance for implementation</a:t>
            </a:r>
            <a:endParaRPr dirty="0"/>
          </a:p>
        </p:txBody>
      </p:sp>
      <p:sp>
        <p:nvSpPr>
          <p:cNvPr id="571" name="Google Shape;571;p69"/>
          <p:cNvSpPr txBox="1">
            <a:spLocks noGrp="1"/>
          </p:cNvSpPr>
          <p:nvPr>
            <p:ph type="subTitle" idx="4"/>
          </p:nvPr>
        </p:nvSpPr>
        <p:spPr>
          <a:xfrm>
            <a:off x="3691692" y="1964104"/>
            <a:ext cx="1752000" cy="41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900" dirty="0">
                <a:latin typeface="Arial Rounded"/>
                <a:ea typeface="Arial Rounded"/>
                <a:cs typeface="Arial Rounded"/>
                <a:sym typeface="Arial Rounded"/>
              </a:rPr>
              <a:t>Service Design</a:t>
            </a:r>
            <a:endParaRPr sz="1900" dirty="0">
              <a:latin typeface="Arial Rounded"/>
              <a:ea typeface="Arial Rounded"/>
              <a:cs typeface="Arial Rounded"/>
              <a:sym typeface="Arial Rounded"/>
            </a:endParaRPr>
          </a:p>
        </p:txBody>
      </p:sp>
      <p:sp>
        <p:nvSpPr>
          <p:cNvPr id="570" name="Google Shape;570;p69"/>
          <p:cNvSpPr txBox="1">
            <a:spLocks noGrp="1"/>
          </p:cNvSpPr>
          <p:nvPr>
            <p:ph type="subTitle" idx="3"/>
          </p:nvPr>
        </p:nvSpPr>
        <p:spPr>
          <a:xfrm>
            <a:off x="3481650" y="2224244"/>
            <a:ext cx="2180700" cy="75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Researching, structuring, and planning your service</a:t>
            </a:r>
            <a:endParaRPr dirty="0"/>
          </a:p>
        </p:txBody>
      </p:sp>
      <p:sp>
        <p:nvSpPr>
          <p:cNvPr id="573" name="Google Shape;573;p69"/>
          <p:cNvSpPr txBox="1">
            <a:spLocks noGrp="1"/>
          </p:cNvSpPr>
          <p:nvPr>
            <p:ph type="subTitle" idx="6"/>
          </p:nvPr>
        </p:nvSpPr>
        <p:spPr>
          <a:xfrm>
            <a:off x="6166967" y="1964104"/>
            <a:ext cx="1752000" cy="41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900" dirty="0">
                <a:latin typeface="Arial Rounded"/>
                <a:ea typeface="Arial Rounded"/>
                <a:cs typeface="Arial Rounded"/>
                <a:sym typeface="Arial Rounded"/>
              </a:rPr>
              <a:t>Measuring Success</a:t>
            </a:r>
            <a:endParaRPr sz="1900" dirty="0">
              <a:latin typeface="Arial Rounded"/>
              <a:ea typeface="Arial Rounded"/>
              <a:cs typeface="Arial Rounded"/>
              <a:sym typeface="Arial Rounded"/>
            </a:endParaRPr>
          </a:p>
        </p:txBody>
      </p:sp>
      <p:sp>
        <p:nvSpPr>
          <p:cNvPr id="572" name="Google Shape;572;p69"/>
          <p:cNvSpPr txBox="1">
            <a:spLocks noGrp="1"/>
          </p:cNvSpPr>
          <p:nvPr>
            <p:ph type="subTitle" idx="5"/>
          </p:nvPr>
        </p:nvSpPr>
        <p:spPr>
          <a:xfrm>
            <a:off x="5950530" y="2224244"/>
            <a:ext cx="2180700" cy="75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Measuring and understanding our own progression</a:t>
            </a:r>
            <a:endParaRPr dirty="0"/>
          </a:p>
        </p:txBody>
      </p:sp>
      <p:sp>
        <p:nvSpPr>
          <p:cNvPr id="575" name="Google Shape;575;p69"/>
          <p:cNvSpPr txBox="1">
            <a:spLocks noGrp="1"/>
          </p:cNvSpPr>
          <p:nvPr>
            <p:ph type="subTitle" idx="8"/>
          </p:nvPr>
        </p:nvSpPr>
        <p:spPr>
          <a:xfrm>
            <a:off x="1227120" y="3404535"/>
            <a:ext cx="1752000" cy="41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900" dirty="0">
                <a:latin typeface="Arial Rounded"/>
                <a:ea typeface="Arial Rounded"/>
                <a:cs typeface="Arial Rounded"/>
                <a:sym typeface="Arial Rounded"/>
              </a:rPr>
              <a:t>Accessibility</a:t>
            </a:r>
            <a:endParaRPr sz="1900" dirty="0">
              <a:latin typeface="Arial Rounded"/>
              <a:ea typeface="Arial Rounded"/>
              <a:cs typeface="Arial Rounded"/>
              <a:sym typeface="Arial Rounded"/>
            </a:endParaRPr>
          </a:p>
        </p:txBody>
      </p:sp>
      <p:sp>
        <p:nvSpPr>
          <p:cNvPr id="574" name="Google Shape;574;p69"/>
          <p:cNvSpPr txBox="1">
            <a:spLocks noGrp="1"/>
          </p:cNvSpPr>
          <p:nvPr>
            <p:ph type="subTitle" idx="7"/>
          </p:nvPr>
        </p:nvSpPr>
        <p:spPr>
          <a:xfrm>
            <a:off x="1012770" y="3664675"/>
            <a:ext cx="2180700" cy="75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Helping people to use the services equitably</a:t>
            </a:r>
            <a:endParaRPr/>
          </a:p>
        </p:txBody>
      </p:sp>
      <p:sp>
        <p:nvSpPr>
          <p:cNvPr id="577" name="Google Shape;577;p69"/>
          <p:cNvSpPr txBox="1">
            <a:spLocks noGrp="1"/>
          </p:cNvSpPr>
          <p:nvPr>
            <p:ph type="subTitle" idx="13"/>
          </p:nvPr>
        </p:nvSpPr>
        <p:spPr>
          <a:xfrm>
            <a:off x="3691692" y="3404535"/>
            <a:ext cx="1752000" cy="41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900">
                <a:latin typeface="Arial Rounded"/>
                <a:ea typeface="Arial Rounded"/>
                <a:cs typeface="Arial Rounded"/>
                <a:sym typeface="Arial Rounded"/>
              </a:rPr>
              <a:t>Staffing</a:t>
            </a:r>
            <a:endParaRPr sz="1900">
              <a:latin typeface="Arial Rounded"/>
              <a:ea typeface="Arial Rounded"/>
              <a:cs typeface="Arial Rounded"/>
              <a:sym typeface="Arial Rounded"/>
            </a:endParaRPr>
          </a:p>
        </p:txBody>
      </p:sp>
      <p:sp>
        <p:nvSpPr>
          <p:cNvPr id="576" name="Google Shape;576;p69"/>
          <p:cNvSpPr txBox="1">
            <a:spLocks noGrp="1"/>
          </p:cNvSpPr>
          <p:nvPr>
            <p:ph type="subTitle" idx="9"/>
          </p:nvPr>
        </p:nvSpPr>
        <p:spPr>
          <a:xfrm>
            <a:off x="3481650" y="3664675"/>
            <a:ext cx="2180700" cy="75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Ensuring the required roles, contractors, and training.</a:t>
            </a:r>
            <a:endParaRPr/>
          </a:p>
        </p:txBody>
      </p:sp>
      <p:sp>
        <p:nvSpPr>
          <p:cNvPr id="579" name="Google Shape;579;p69"/>
          <p:cNvSpPr txBox="1">
            <a:spLocks noGrp="1"/>
          </p:cNvSpPr>
          <p:nvPr>
            <p:ph type="subTitle" idx="15"/>
          </p:nvPr>
        </p:nvSpPr>
        <p:spPr>
          <a:xfrm>
            <a:off x="6166967" y="3404535"/>
            <a:ext cx="1752000" cy="41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900">
                <a:latin typeface="Arial Rounded"/>
                <a:ea typeface="Arial Rounded"/>
                <a:cs typeface="Arial Rounded"/>
                <a:sym typeface="Arial Rounded"/>
              </a:rPr>
              <a:t>Technology</a:t>
            </a:r>
            <a:endParaRPr sz="1900">
              <a:latin typeface="Arial Rounded"/>
              <a:ea typeface="Arial Rounded"/>
              <a:cs typeface="Arial Rounded"/>
              <a:sym typeface="Arial Rounded"/>
            </a:endParaRPr>
          </a:p>
        </p:txBody>
      </p:sp>
      <p:sp>
        <p:nvSpPr>
          <p:cNvPr id="578" name="Google Shape;578;p69"/>
          <p:cNvSpPr txBox="1">
            <a:spLocks noGrp="1"/>
          </p:cNvSpPr>
          <p:nvPr>
            <p:ph type="subTitle" idx="14"/>
          </p:nvPr>
        </p:nvSpPr>
        <p:spPr>
          <a:xfrm>
            <a:off x="5950530" y="3664675"/>
            <a:ext cx="2180700" cy="75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Ensuring the appropriate technology, tools, and securities.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96" name="Google Shape;596;p70"/>
          <p:cNvSpPr txBox="1">
            <a:spLocks noGrp="1"/>
          </p:cNvSpPr>
          <p:nvPr>
            <p:ph type="title"/>
          </p:nvPr>
        </p:nvSpPr>
        <p:spPr>
          <a:xfrm>
            <a:off x="927832" y="326804"/>
            <a:ext cx="7288335" cy="500132"/>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chemeClr val="dk1"/>
              </a:buClr>
              <a:buSzPts val="2200"/>
              <a:buFont typeface="Jua"/>
              <a:buNone/>
              <a:tabLst/>
              <a:defRPr/>
            </a:pPr>
            <a:r>
              <a:rPr kumimoji="0" lang="en-US" sz="3000" b="1" i="0" u="none" strike="noStrike" kern="0" cap="none" spc="0" normalizeH="0" baseline="0" noProof="0" dirty="0">
                <a:ln>
                  <a:noFill/>
                </a:ln>
                <a:solidFill>
                  <a:schemeClr val="dk1"/>
                </a:solidFill>
                <a:effectLst/>
                <a:uLnTx/>
                <a:uFillTx/>
                <a:latin typeface="Arial Rounded"/>
                <a:ea typeface="Arial Rounded"/>
                <a:cs typeface="Arial Rounded"/>
                <a:sym typeface="Arial Rounded"/>
              </a:rPr>
              <a:t>Government can be more successful with HCD</a:t>
            </a:r>
          </a:p>
        </p:txBody>
      </p:sp>
      <p:sp>
        <p:nvSpPr>
          <p:cNvPr id="586" name="Google Shape;586;p70" descr="Decorative"/>
          <p:cNvSpPr/>
          <p:nvPr/>
        </p:nvSpPr>
        <p:spPr>
          <a:xfrm rot="-440281">
            <a:off x="1768186" y="1482744"/>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70"/>
          <p:cNvSpPr txBox="1">
            <a:spLocks noGrp="1"/>
          </p:cNvSpPr>
          <p:nvPr>
            <p:ph type="title" idx="4"/>
          </p:nvPr>
        </p:nvSpPr>
        <p:spPr>
          <a:xfrm>
            <a:off x="1888000" y="1552094"/>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594" name="Google Shape;594;p70"/>
          <p:cNvSpPr txBox="1">
            <a:spLocks noGrp="1"/>
          </p:cNvSpPr>
          <p:nvPr>
            <p:ph type="title" idx="2"/>
          </p:nvPr>
        </p:nvSpPr>
        <p:spPr>
          <a:xfrm>
            <a:off x="1110850" y="2160000"/>
            <a:ext cx="1965300" cy="5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rial Rounded"/>
                <a:ea typeface="Arial Rounded"/>
                <a:cs typeface="Arial Rounded"/>
                <a:sym typeface="Arial Rounded"/>
              </a:rPr>
              <a:t>HCD is not just for technology</a:t>
            </a:r>
            <a:endParaRPr dirty="0">
              <a:latin typeface="Arial Rounded"/>
              <a:ea typeface="Arial Rounded"/>
              <a:cs typeface="Arial Rounded"/>
              <a:sym typeface="Arial Rounded"/>
            </a:endParaRPr>
          </a:p>
        </p:txBody>
      </p:sp>
      <p:sp>
        <p:nvSpPr>
          <p:cNvPr id="588" name="Google Shape;588;p70"/>
          <p:cNvSpPr txBox="1">
            <a:spLocks noGrp="1"/>
          </p:cNvSpPr>
          <p:nvPr>
            <p:ph type="subTitle" idx="1"/>
          </p:nvPr>
        </p:nvSpPr>
        <p:spPr>
          <a:xfrm>
            <a:off x="1019350" y="3257128"/>
            <a:ext cx="2148300" cy="12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HCD can influence the intersection of policy and product services.</a:t>
            </a:r>
            <a:endParaRPr dirty="0"/>
          </a:p>
        </p:txBody>
      </p:sp>
      <p:sp>
        <p:nvSpPr>
          <p:cNvPr id="587" name="Google Shape;587;p70" descr="Decorative"/>
          <p:cNvSpPr/>
          <p:nvPr/>
        </p:nvSpPr>
        <p:spPr>
          <a:xfrm rot="-440281">
            <a:off x="4190736" y="1482744"/>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70"/>
          <p:cNvSpPr txBox="1">
            <a:spLocks noGrp="1"/>
          </p:cNvSpPr>
          <p:nvPr>
            <p:ph type="title" idx="5"/>
          </p:nvPr>
        </p:nvSpPr>
        <p:spPr>
          <a:xfrm>
            <a:off x="4310550" y="1552097"/>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solidFill>
                <a:schemeClr val="lt1"/>
              </a:solidFill>
            </a:endParaRPr>
          </a:p>
        </p:txBody>
      </p:sp>
      <p:sp>
        <p:nvSpPr>
          <p:cNvPr id="15" name="Google Shape;596;p70">
            <a:extLst>
              <a:ext uri="{FF2B5EF4-FFF2-40B4-BE49-F238E27FC236}">
                <a16:creationId xmlns:a16="http://schemas.microsoft.com/office/drawing/2014/main" id="{86F7BB6E-4664-43F1-94AB-16C4B0B1FA55}"/>
              </a:ext>
            </a:extLst>
          </p:cNvPr>
          <p:cNvSpPr txBox="1">
            <a:spLocks/>
          </p:cNvSpPr>
          <p:nvPr/>
        </p:nvSpPr>
        <p:spPr>
          <a:xfrm>
            <a:off x="3443400" y="2159849"/>
            <a:ext cx="2145300" cy="1092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1pPr>
            <a:lvl2pPr marR="0" lvl="1"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2pPr>
            <a:lvl3pPr marR="0" lvl="2"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3pPr>
            <a:lvl4pPr marR="0" lvl="3"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4pPr>
            <a:lvl5pPr marR="0" lvl="4"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5pPr>
            <a:lvl6pPr marR="0" lvl="5"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6pPr>
            <a:lvl7pPr marR="0" lvl="6"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7pPr>
            <a:lvl8pPr marR="0" lvl="7"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8pPr>
            <a:lvl9pPr marR="0" lvl="8" algn="ctr" rtl="0">
              <a:lnSpc>
                <a:spcPct val="100000"/>
              </a:lnSpc>
              <a:spcBef>
                <a:spcPts val="0"/>
              </a:spcBef>
              <a:spcAft>
                <a:spcPts val="0"/>
              </a:spcAft>
              <a:buClr>
                <a:schemeClr val="dk1"/>
              </a:buClr>
              <a:buSzPts val="2200"/>
              <a:buFont typeface="Jua"/>
              <a:buNone/>
              <a:defRPr sz="2200" b="0" i="0" u="none" strike="noStrike" cap="none">
                <a:solidFill>
                  <a:schemeClr val="dk1"/>
                </a:solidFill>
                <a:latin typeface="Jua"/>
                <a:ea typeface="Jua"/>
                <a:cs typeface="Jua"/>
                <a:sym typeface="Jua"/>
              </a:defRPr>
            </a:lvl9pPr>
          </a:lstStyle>
          <a:p>
            <a:r>
              <a:rPr lang="en-US" dirty="0">
                <a:latin typeface="Arial Rounded"/>
                <a:ea typeface="Arial Rounded"/>
                <a:cs typeface="Arial Rounded"/>
                <a:sym typeface="Arial Rounded"/>
              </a:rPr>
              <a:t>It takes a village to raise a service</a:t>
            </a:r>
          </a:p>
        </p:txBody>
      </p:sp>
      <p:sp>
        <p:nvSpPr>
          <p:cNvPr id="595" name="Google Shape;595;p70"/>
          <p:cNvSpPr txBox="1">
            <a:spLocks noGrp="1"/>
          </p:cNvSpPr>
          <p:nvPr>
            <p:ph type="subTitle" idx="3"/>
          </p:nvPr>
        </p:nvSpPr>
        <p:spPr>
          <a:xfrm>
            <a:off x="3443400" y="3252749"/>
            <a:ext cx="2145300" cy="12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Both federal and contractor staff can own an HCD practice.</a:t>
            </a:r>
            <a:endParaRPr dirty="0"/>
          </a:p>
        </p:txBody>
      </p:sp>
      <p:sp>
        <p:nvSpPr>
          <p:cNvPr id="585" name="Google Shape;585;p70" descr="Decorative"/>
          <p:cNvSpPr/>
          <p:nvPr/>
        </p:nvSpPr>
        <p:spPr>
          <a:xfrm rot="-440281">
            <a:off x="6725213" y="1482744"/>
            <a:ext cx="650629" cy="595892"/>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70"/>
          <p:cNvSpPr txBox="1">
            <a:spLocks noGrp="1"/>
          </p:cNvSpPr>
          <p:nvPr>
            <p:ph type="title" idx="8"/>
          </p:nvPr>
        </p:nvSpPr>
        <p:spPr>
          <a:xfrm>
            <a:off x="6845027" y="1554994"/>
            <a:ext cx="411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solidFill>
                <a:schemeClr val="lt1"/>
              </a:solidFill>
            </a:endParaRPr>
          </a:p>
        </p:txBody>
      </p:sp>
      <p:sp>
        <p:nvSpPr>
          <p:cNvPr id="589" name="Google Shape;589;p70"/>
          <p:cNvSpPr txBox="1">
            <a:spLocks noGrp="1"/>
          </p:cNvSpPr>
          <p:nvPr>
            <p:ph type="title" idx="7"/>
          </p:nvPr>
        </p:nvSpPr>
        <p:spPr>
          <a:xfrm>
            <a:off x="6140450" y="2160588"/>
            <a:ext cx="1819275" cy="989012"/>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chemeClr val="dk1"/>
              </a:buClr>
              <a:buSzPts val="2200"/>
              <a:buFont typeface="Jua"/>
              <a:buNone/>
              <a:tabLst/>
              <a:defRPr/>
            </a:pPr>
            <a:r>
              <a:rPr kumimoji="0" lang="en-US" sz="2200" b="0" i="0" u="none" strike="noStrike" kern="0" cap="none" spc="0" normalizeH="0" baseline="0" noProof="0">
                <a:ln>
                  <a:noFill/>
                </a:ln>
                <a:solidFill>
                  <a:schemeClr val="dk1"/>
                </a:solidFill>
                <a:effectLst/>
                <a:uLnTx/>
                <a:uFillTx/>
                <a:latin typeface="Arial Rounded"/>
                <a:ea typeface="Arial Rounded"/>
                <a:cs typeface="Arial Rounded"/>
                <a:sym typeface="Arial Rounded"/>
              </a:rPr>
              <a:t>HCD is never really over</a:t>
            </a:r>
            <a:endParaRPr kumimoji="0" lang="en-US" sz="2200" b="0" i="0" u="none" strike="noStrike" kern="0" cap="none" spc="0" normalizeH="0" baseline="0" noProof="0" dirty="0">
              <a:ln>
                <a:noFill/>
              </a:ln>
              <a:solidFill>
                <a:schemeClr val="dk1"/>
              </a:solidFill>
              <a:effectLst/>
              <a:uLnTx/>
              <a:uFillTx/>
              <a:latin typeface="Arial Rounded"/>
              <a:ea typeface="Arial Rounded"/>
              <a:cs typeface="Arial Rounded"/>
              <a:sym typeface="Arial Rounded"/>
            </a:endParaRPr>
          </a:p>
        </p:txBody>
      </p:sp>
      <p:sp>
        <p:nvSpPr>
          <p:cNvPr id="590" name="Google Shape;590;p70"/>
          <p:cNvSpPr txBox="1">
            <a:spLocks noGrp="1"/>
          </p:cNvSpPr>
          <p:nvPr>
            <p:ph type="subTitle" idx="6"/>
          </p:nvPr>
        </p:nvSpPr>
        <p:spPr>
          <a:xfrm>
            <a:off x="5976377" y="3257113"/>
            <a:ext cx="2148300" cy="9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There’s always opportunity to improve the services for users.</a:t>
            </a: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CDDFEC"/>
        </a:solidFill>
        <a:effectLst/>
      </p:bgPr>
    </p:bg>
    <p:spTree>
      <p:nvGrpSpPr>
        <p:cNvPr id="1" name="Shape 600"/>
        <p:cNvGrpSpPr/>
        <p:nvPr/>
      </p:nvGrpSpPr>
      <p:grpSpPr>
        <a:xfrm>
          <a:off x="0" y="0"/>
          <a:ext cx="0" cy="0"/>
          <a:chOff x="0" y="0"/>
          <a:chExt cx="0" cy="0"/>
        </a:xfrm>
      </p:grpSpPr>
      <p:sp>
        <p:nvSpPr>
          <p:cNvPr id="601" name="Google Shape;601;p71"/>
          <p:cNvSpPr txBox="1">
            <a:spLocks noGrp="1"/>
          </p:cNvSpPr>
          <p:nvPr>
            <p:ph type="title"/>
          </p:nvPr>
        </p:nvSpPr>
        <p:spPr>
          <a:xfrm>
            <a:off x="713225" y="3871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rial Rounded"/>
                <a:ea typeface="Arial Rounded"/>
                <a:cs typeface="Arial Rounded"/>
                <a:sym typeface="Arial Rounded"/>
              </a:rPr>
              <a:t>Concluding thoughts</a:t>
            </a:r>
            <a:endParaRPr b="1" dirty="0">
              <a:latin typeface="Arial Rounded"/>
              <a:ea typeface="Arial Rounded"/>
              <a:cs typeface="Arial Rounded"/>
              <a:sym typeface="Arial Rounded"/>
            </a:endParaRPr>
          </a:p>
        </p:txBody>
      </p:sp>
      <p:sp>
        <p:nvSpPr>
          <p:cNvPr id="603" name="Google Shape;603;p71"/>
          <p:cNvSpPr txBox="1">
            <a:spLocks noGrp="1"/>
          </p:cNvSpPr>
          <p:nvPr>
            <p:ph type="title" idx="4294967295"/>
          </p:nvPr>
        </p:nvSpPr>
        <p:spPr>
          <a:xfrm>
            <a:off x="2092650" y="980325"/>
            <a:ext cx="5183400" cy="27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latin typeface="Nanum Gothic"/>
                <a:ea typeface="Nanum Gothic"/>
                <a:cs typeface="Nanum Gothic"/>
                <a:sym typeface="Nanum Gothic"/>
              </a:rPr>
              <a:t>We’ve introduced our team, HCD concepts, and examples of methods. Becoming HCD designers hasn’t happened overnight; it has taken practice with a commitment to the aforementioned examples.</a:t>
            </a:r>
            <a:endParaRPr sz="1800" dirty="0">
              <a:latin typeface="Nanum Gothic"/>
              <a:ea typeface="Nanum Gothic"/>
              <a:cs typeface="Nanum Gothic"/>
              <a:sym typeface="Nanum Gothic"/>
            </a:endParaRPr>
          </a:p>
          <a:p>
            <a:pPr marL="0" lvl="0" indent="0" algn="ctr" rtl="0">
              <a:spcBef>
                <a:spcPts val="0"/>
              </a:spcBef>
              <a:spcAft>
                <a:spcPts val="0"/>
              </a:spcAft>
              <a:buNone/>
            </a:pPr>
            <a:endParaRPr sz="1800" dirty="0">
              <a:latin typeface="Nanum Gothic"/>
              <a:ea typeface="Nanum Gothic"/>
              <a:cs typeface="Nanum Gothic"/>
              <a:sym typeface="Nanum Gothic"/>
            </a:endParaRPr>
          </a:p>
          <a:p>
            <a:pPr marL="0" lvl="0" indent="0" algn="ctr" rtl="0">
              <a:spcBef>
                <a:spcPts val="0"/>
              </a:spcBef>
              <a:spcAft>
                <a:spcPts val="0"/>
              </a:spcAft>
              <a:buNone/>
            </a:pPr>
            <a:r>
              <a:rPr lang="en" sz="1800" dirty="0">
                <a:latin typeface="Nanum Gothic"/>
                <a:ea typeface="Nanum Gothic"/>
                <a:cs typeface="Nanum Gothic"/>
                <a:sym typeface="Nanum Gothic"/>
              </a:rPr>
              <a:t>Next, it really comes down to what you and your team can do to embrace these values in the shared mindsets and actions.</a:t>
            </a:r>
            <a:endParaRPr sz="1800" dirty="0">
              <a:latin typeface="Nanum Gothic"/>
              <a:ea typeface="Nanum Gothic"/>
              <a:cs typeface="Nanum Gothic"/>
              <a:sym typeface="Nanum Gothic"/>
            </a:endParaRPr>
          </a:p>
        </p:txBody>
      </p:sp>
      <p:sp>
        <p:nvSpPr>
          <p:cNvPr id="602" name="Google Shape;602;p71"/>
          <p:cNvSpPr txBox="1">
            <a:spLocks noGrp="1"/>
          </p:cNvSpPr>
          <p:nvPr>
            <p:ph type="subTitle" idx="4294967295"/>
          </p:nvPr>
        </p:nvSpPr>
        <p:spPr>
          <a:xfrm>
            <a:off x="2408650" y="3661325"/>
            <a:ext cx="4750500" cy="1488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500" b="1" dirty="0">
                <a:latin typeface="Arial Rounded"/>
                <a:ea typeface="Arial Rounded"/>
                <a:cs typeface="Arial Rounded"/>
                <a:sym typeface="Arial Rounded"/>
              </a:rPr>
              <a:t>What can you do tomorrow to embody Human-Centered Design in your work?</a:t>
            </a:r>
            <a:endParaRPr sz="2500" b="1" dirty="0">
              <a:latin typeface="Arial Rounded"/>
              <a:ea typeface="Arial Rounded"/>
              <a:cs typeface="Arial Rounded"/>
              <a:sym typeface="Arial Rounde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08" name="Google Shape;608;p72"/>
          <p:cNvSpPr txBox="1">
            <a:spLocks noGrp="1"/>
          </p:cNvSpPr>
          <p:nvPr>
            <p:ph type="ctrTitle"/>
          </p:nvPr>
        </p:nvSpPr>
        <p:spPr>
          <a:xfrm>
            <a:off x="3082200" y="834718"/>
            <a:ext cx="29796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000" b="1" dirty="0">
                <a:latin typeface="Arial Rounded"/>
                <a:ea typeface="Arial Rounded"/>
                <a:cs typeface="Arial Rounded"/>
                <a:sym typeface="Arial Rounded"/>
              </a:rPr>
              <a:t>T</a:t>
            </a:r>
            <a:r>
              <a:rPr lang="en" b="1" dirty="0">
                <a:latin typeface="Arial Rounded"/>
                <a:ea typeface="Arial Rounded"/>
                <a:cs typeface="Arial Rounded"/>
                <a:sym typeface="Arial Rounded"/>
              </a:rPr>
              <a:t>hanks!</a:t>
            </a:r>
            <a:endParaRPr b="1" dirty="0">
              <a:latin typeface="Arial Rounded"/>
              <a:ea typeface="Arial Rounded"/>
              <a:cs typeface="Arial Rounded"/>
              <a:sym typeface="Arial Rounded"/>
            </a:endParaRPr>
          </a:p>
        </p:txBody>
      </p:sp>
      <p:sp>
        <p:nvSpPr>
          <p:cNvPr id="609" name="Google Shape;609;p72"/>
          <p:cNvSpPr txBox="1">
            <a:spLocks noGrp="1"/>
          </p:cNvSpPr>
          <p:nvPr>
            <p:ph type="subTitle" idx="1"/>
          </p:nvPr>
        </p:nvSpPr>
        <p:spPr>
          <a:xfrm>
            <a:off x="2272350" y="1822050"/>
            <a:ext cx="4599300" cy="21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latin typeface="Arial Rounded"/>
                <a:ea typeface="Arial Rounded"/>
                <a:cs typeface="Arial Rounded"/>
                <a:sym typeface="Arial Rounded"/>
              </a:rPr>
              <a:t>Do you have any questions?</a:t>
            </a:r>
            <a:endParaRPr sz="2000" dirty="0">
              <a:latin typeface="Arial Rounded"/>
              <a:ea typeface="Arial Rounded"/>
              <a:cs typeface="Arial Rounded"/>
              <a:sym typeface="Arial Rounded"/>
            </a:endParaRPr>
          </a:p>
          <a:p>
            <a:pPr marL="0" lvl="0" indent="0" algn="ctr" rtl="0">
              <a:spcBef>
                <a:spcPts val="0"/>
              </a:spcBef>
              <a:spcAft>
                <a:spcPts val="0"/>
              </a:spcAft>
              <a:buNone/>
            </a:pPr>
            <a:endParaRPr sz="2000" dirty="0">
              <a:latin typeface="Arial Rounded"/>
              <a:ea typeface="Arial Rounded"/>
              <a:cs typeface="Arial Rounded"/>
              <a:sym typeface="Arial Rounded"/>
            </a:endParaRPr>
          </a:p>
          <a:p>
            <a:pPr marL="0" lvl="0" indent="0" algn="ctr" rtl="0">
              <a:spcBef>
                <a:spcPts val="0"/>
              </a:spcBef>
              <a:spcAft>
                <a:spcPts val="0"/>
              </a:spcAft>
              <a:buNone/>
            </a:pPr>
            <a:r>
              <a:rPr lang="en" sz="2000" dirty="0">
                <a:latin typeface="Arial Rounded"/>
                <a:ea typeface="Arial Rounded"/>
                <a:cs typeface="Arial Rounded"/>
                <a:sym typeface="Arial Rounded"/>
              </a:rPr>
              <a:t>Contact us at:</a:t>
            </a:r>
            <a:endParaRPr sz="2000" dirty="0">
              <a:latin typeface="Arial Rounded"/>
              <a:ea typeface="Arial Rounded"/>
              <a:cs typeface="Arial Rounded"/>
              <a:sym typeface="Arial Rounded"/>
            </a:endParaRPr>
          </a:p>
          <a:p>
            <a:pPr marL="0" lvl="0" indent="0" algn="ctr" rtl="0">
              <a:spcBef>
                <a:spcPts val="0"/>
              </a:spcBef>
              <a:spcAft>
                <a:spcPts val="0"/>
              </a:spcAft>
              <a:buNone/>
            </a:pPr>
            <a:r>
              <a:rPr lang="en" u="sng" dirty="0">
                <a:solidFill>
                  <a:schemeClr val="tx1"/>
                </a:solidFill>
              </a:rPr>
              <a:t>alberto.colonviera@cms.hhs.gov</a:t>
            </a:r>
            <a:endParaRPr dirty="0">
              <a:solidFill>
                <a:schemeClr val="tx1"/>
              </a:solidFill>
            </a:endParaRPr>
          </a:p>
          <a:p>
            <a:pPr marL="0" lvl="0" indent="0" algn="ctr" rtl="0">
              <a:spcBef>
                <a:spcPts val="0"/>
              </a:spcBef>
              <a:spcAft>
                <a:spcPts val="0"/>
              </a:spcAft>
              <a:buNone/>
            </a:pPr>
            <a:r>
              <a:rPr lang="en" u="sng" dirty="0">
                <a:solidFill>
                  <a:schemeClr val="tx1"/>
                </a:solidFill>
              </a:rPr>
              <a:t>sarah.tully@cms.hhs.gov</a:t>
            </a:r>
            <a:endParaRPr dirty="0">
              <a:solidFill>
                <a:schemeClr val="tx1"/>
              </a:solidFill>
            </a:endParaRPr>
          </a:p>
          <a:p>
            <a:pPr marL="0" lvl="0" indent="0" algn="ctr" rtl="0">
              <a:spcBef>
                <a:spcPts val="0"/>
              </a:spcBef>
              <a:spcAft>
                <a:spcPts val="0"/>
              </a:spcAft>
              <a:buNone/>
            </a:pPr>
            <a:r>
              <a:rPr lang="en" u="sng" dirty="0">
                <a:solidFill>
                  <a:schemeClr val="tx1"/>
                </a:solidFill>
              </a:rPr>
              <a:t>xuanphien.pham@cms.hhs.gov</a:t>
            </a:r>
            <a:r>
              <a:rPr lang="en" dirty="0">
                <a:solidFill>
                  <a:schemeClr val="tx1"/>
                </a:solidFill>
              </a:rPr>
              <a:t> </a:t>
            </a:r>
            <a:endParaRPr dirty="0">
              <a:solidFill>
                <a:schemeClr val="tx1"/>
              </a:solidFill>
            </a:endParaRPr>
          </a:p>
          <a:p>
            <a:pPr marL="0" lvl="0" indent="0" algn="ctr" rtl="0">
              <a:spcBef>
                <a:spcPts val="0"/>
              </a:spcBef>
              <a:spcAft>
                <a:spcPts val="0"/>
              </a:spcAft>
              <a:buNone/>
            </a:pP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5" name="Google Shape;615;p73"/>
          <p:cNvSpPr txBox="1">
            <a:spLocks noGrp="1"/>
          </p:cNvSpPr>
          <p:nvPr>
            <p:ph type="title"/>
          </p:nvPr>
        </p:nvSpPr>
        <p:spPr>
          <a:xfrm>
            <a:off x="0" y="539500"/>
            <a:ext cx="92169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Resources on Human-Centered Design</a:t>
            </a:r>
            <a:endParaRPr dirty="0"/>
          </a:p>
        </p:txBody>
      </p:sp>
      <p:sp>
        <p:nvSpPr>
          <p:cNvPr id="614" name="Google Shape;614;p73"/>
          <p:cNvSpPr txBox="1">
            <a:spLocks noGrp="1"/>
          </p:cNvSpPr>
          <p:nvPr>
            <p:ph type="subTitle" idx="1"/>
          </p:nvPr>
        </p:nvSpPr>
        <p:spPr>
          <a:xfrm>
            <a:off x="1215950" y="1132950"/>
            <a:ext cx="7205700" cy="3293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sz="1400" b="1" u="sng" dirty="0">
                <a:solidFill>
                  <a:schemeClr val="tx1"/>
                </a:solidFill>
                <a:hlinkClick r:id="rId3"/>
              </a:rPr>
              <a:t>18F Methods</a:t>
            </a:r>
            <a:r>
              <a:rPr lang="en" sz="1400" b="1" dirty="0">
                <a:solidFill>
                  <a:schemeClr val="tx1"/>
                </a:solidFill>
              </a:rPr>
              <a:t> </a:t>
            </a:r>
            <a:endParaRPr sz="1400" b="1" dirty="0">
              <a:solidFill>
                <a:schemeClr val="tx1"/>
              </a:solidFill>
            </a:endParaRPr>
          </a:p>
          <a:p>
            <a:pPr marL="457200" lvl="0" indent="-317500" algn="l" rtl="0">
              <a:spcBef>
                <a:spcPts val="1000"/>
              </a:spcBef>
              <a:spcAft>
                <a:spcPts val="0"/>
              </a:spcAft>
              <a:buClr>
                <a:schemeClr val="dk1"/>
              </a:buClr>
              <a:buSzPts val="1400"/>
              <a:buChar char="●"/>
            </a:pPr>
            <a:r>
              <a:rPr lang="en" sz="1400" b="1" u="sng" dirty="0">
                <a:solidFill>
                  <a:schemeClr val="tx1"/>
                </a:solidFill>
                <a:hlinkClick r:id="rId4"/>
              </a:rPr>
              <a:t>Design Kit methods</a:t>
            </a:r>
            <a:r>
              <a:rPr lang="en" sz="1400" b="1" dirty="0">
                <a:solidFill>
                  <a:schemeClr val="tx1"/>
                </a:solidFill>
              </a:rPr>
              <a:t> </a:t>
            </a:r>
            <a:endParaRPr sz="1400" b="1" dirty="0">
              <a:solidFill>
                <a:schemeClr val="tx1"/>
              </a:solidFill>
            </a:endParaRPr>
          </a:p>
          <a:p>
            <a:pPr marL="457200" lvl="0" indent="-317500" algn="l" rtl="0">
              <a:spcBef>
                <a:spcPts val="1000"/>
              </a:spcBef>
              <a:spcAft>
                <a:spcPts val="0"/>
              </a:spcAft>
              <a:buClr>
                <a:schemeClr val="dk1"/>
              </a:buClr>
              <a:buSzPts val="1400"/>
              <a:buChar char="●"/>
            </a:pPr>
            <a:r>
              <a:rPr lang="en" sz="1400" b="1" u="sng" dirty="0">
                <a:solidFill>
                  <a:schemeClr val="tx1"/>
                </a:solidFill>
                <a:hlinkClick r:id="rId5"/>
              </a:rPr>
              <a:t>Design Kit resources</a:t>
            </a:r>
            <a:endParaRPr sz="1400" b="1" dirty="0">
              <a:solidFill>
                <a:schemeClr val="tx1"/>
              </a:solidFill>
            </a:endParaRPr>
          </a:p>
          <a:p>
            <a:pPr marL="457200" lvl="0" indent="-317500" algn="l" rtl="0">
              <a:spcBef>
                <a:spcPts val="1000"/>
              </a:spcBef>
              <a:spcAft>
                <a:spcPts val="0"/>
              </a:spcAft>
              <a:buClr>
                <a:schemeClr val="dk1"/>
              </a:buClr>
              <a:buSzPts val="1400"/>
              <a:buChar char="●"/>
            </a:pPr>
            <a:r>
              <a:rPr lang="en" sz="1400" b="1" u="sng" dirty="0">
                <a:solidFill>
                  <a:schemeClr val="tx1"/>
                </a:solidFill>
                <a:hlinkClick r:id="rId6"/>
              </a:rPr>
              <a:t>Gov.UK’s Service Manual</a:t>
            </a:r>
            <a:endParaRPr sz="1400" b="1" dirty="0">
              <a:solidFill>
                <a:schemeClr val="tx1"/>
              </a:solidFill>
            </a:endParaRPr>
          </a:p>
          <a:p>
            <a:pPr marL="457200" lvl="0" indent="-317500" algn="l" rtl="0">
              <a:spcBef>
                <a:spcPts val="1000"/>
              </a:spcBef>
              <a:spcAft>
                <a:spcPts val="0"/>
              </a:spcAft>
              <a:buClr>
                <a:schemeClr val="dk1"/>
              </a:buClr>
              <a:buSzPts val="1400"/>
              <a:buChar char="●"/>
            </a:pPr>
            <a:r>
              <a:rPr lang="en" sz="1400" b="1" u="sng" dirty="0">
                <a:solidFill>
                  <a:schemeClr val="tx1"/>
                </a:solidFill>
                <a:hlinkClick r:id="rId7"/>
              </a:rPr>
              <a:t>USDS Discovery Sprint Guide</a:t>
            </a:r>
            <a:endParaRPr sz="1400" b="1" dirty="0">
              <a:solidFill>
                <a:schemeClr val="tx1"/>
              </a:solidFill>
            </a:endParaRPr>
          </a:p>
          <a:p>
            <a:pPr marL="457200" lvl="0" indent="-317500" algn="l" rtl="0">
              <a:spcBef>
                <a:spcPts val="1000"/>
              </a:spcBef>
              <a:spcAft>
                <a:spcPts val="0"/>
              </a:spcAft>
              <a:buClr>
                <a:schemeClr val="dk1"/>
              </a:buClr>
              <a:buSzPts val="1400"/>
              <a:buChar char="●"/>
            </a:pPr>
            <a:r>
              <a:rPr lang="en" sz="1400" b="1" u="sng" dirty="0">
                <a:solidFill>
                  <a:schemeClr val="tx1"/>
                </a:solidFill>
                <a:hlinkClick r:id="rId8"/>
              </a:rPr>
              <a:t>GSA Discovery Stage Field Guide</a:t>
            </a:r>
            <a:endParaRPr b="1" dirty="0">
              <a:solidFill>
                <a:schemeClr val="tx1"/>
              </a:solidFill>
            </a:endParaRPr>
          </a:p>
          <a:p>
            <a:pPr marL="457200" lvl="0" indent="-317500" algn="l" rtl="0">
              <a:spcBef>
                <a:spcPts val="1000"/>
              </a:spcBef>
              <a:spcAft>
                <a:spcPts val="0"/>
              </a:spcAft>
              <a:buClr>
                <a:schemeClr val="dk1"/>
              </a:buClr>
              <a:buSzPts val="1400"/>
              <a:buChar char="●"/>
            </a:pPr>
            <a:r>
              <a:rPr lang="en" sz="1400" b="1" u="sng" dirty="0">
                <a:solidFill>
                  <a:schemeClr val="tx1"/>
                </a:solidFill>
                <a:hlinkClick r:id="rId9"/>
              </a:rPr>
              <a:t>"Good Services" website, book by Lou Downe</a:t>
            </a:r>
            <a:r>
              <a:rPr lang="en" sz="1400" b="1" dirty="0">
                <a:solidFill>
                  <a:schemeClr val="tx1"/>
                </a:solidFill>
              </a:rPr>
              <a:t> </a:t>
            </a:r>
            <a:endParaRPr sz="1400" b="1" dirty="0">
              <a:solidFill>
                <a:schemeClr val="tx1"/>
              </a:solidFill>
            </a:endParaRPr>
          </a:p>
          <a:p>
            <a:pPr marL="457200" lvl="0" indent="-317500" algn="l" rtl="0">
              <a:spcBef>
                <a:spcPts val="1000"/>
              </a:spcBef>
              <a:spcAft>
                <a:spcPts val="1000"/>
              </a:spcAft>
              <a:buClr>
                <a:schemeClr val="dk1"/>
              </a:buClr>
              <a:buSzPts val="1400"/>
              <a:buChar char="●"/>
            </a:pPr>
            <a:r>
              <a:rPr lang="en" sz="1400" b="1" dirty="0">
                <a:solidFill>
                  <a:schemeClr val="tx1"/>
                </a:solidFill>
              </a:rPr>
              <a:t>“A Civic Technologist’s Practice Guide” by Cyd Harrell</a:t>
            </a:r>
            <a:endParaRPr b="1" dirty="0">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35D74"/>
        </a:solidFill>
        <a:effectLst/>
      </p:bgPr>
    </p:bg>
    <p:spTree>
      <p:nvGrpSpPr>
        <p:cNvPr id="1" name="Shape 214"/>
        <p:cNvGrpSpPr/>
        <p:nvPr/>
      </p:nvGrpSpPr>
      <p:grpSpPr>
        <a:xfrm>
          <a:off x="0" y="0"/>
          <a:ext cx="0" cy="0"/>
          <a:chOff x="0" y="0"/>
          <a:chExt cx="0" cy="0"/>
        </a:xfrm>
      </p:grpSpPr>
      <p:sp>
        <p:nvSpPr>
          <p:cNvPr id="215" name="Google Shape;215;p39"/>
          <p:cNvSpPr txBox="1">
            <a:spLocks noGrp="1"/>
          </p:cNvSpPr>
          <p:nvPr>
            <p:ph type="title" idx="4294967295"/>
          </p:nvPr>
        </p:nvSpPr>
        <p:spPr>
          <a:xfrm>
            <a:off x="631800" y="478400"/>
            <a:ext cx="7880400" cy="52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b="1" dirty="0">
                <a:solidFill>
                  <a:schemeClr val="lt1"/>
                </a:solidFill>
                <a:latin typeface="Arial Rounded"/>
                <a:ea typeface="Arial Rounded"/>
                <a:cs typeface="Arial Rounded"/>
                <a:sym typeface="Arial Rounded"/>
              </a:rPr>
              <a:t>A NON-EXHAUSTIVE LIST OF CMS SERVICES</a:t>
            </a:r>
            <a:endParaRPr sz="2200" b="1" dirty="0">
              <a:solidFill>
                <a:schemeClr val="lt1"/>
              </a:solidFill>
              <a:latin typeface="Arial Rounded"/>
              <a:ea typeface="Arial Rounded"/>
              <a:cs typeface="Arial Rounded"/>
              <a:sym typeface="Arial Rounded"/>
            </a:endParaRPr>
          </a:p>
        </p:txBody>
      </p:sp>
      <p:sp>
        <p:nvSpPr>
          <p:cNvPr id="223" name="Google Shape;223;p39"/>
          <p:cNvSpPr txBox="1"/>
          <p:nvPr/>
        </p:nvSpPr>
        <p:spPr>
          <a:xfrm>
            <a:off x="1243075" y="1251902"/>
            <a:ext cx="2700794" cy="523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1600"/>
              </a:spcAft>
              <a:buNone/>
            </a:pPr>
            <a:r>
              <a:rPr lang="en">
                <a:solidFill>
                  <a:srgbClr val="FFFFFF"/>
                </a:solidFill>
                <a:latin typeface="Reem Kufi"/>
                <a:ea typeface="Reem Kufi"/>
                <a:cs typeface="Reem Kufi"/>
                <a:sym typeface="Reem Kufi"/>
              </a:rPr>
              <a:t>MEDICARE</a:t>
            </a:r>
            <a:endParaRPr>
              <a:solidFill>
                <a:srgbClr val="FFFFFF"/>
              </a:solidFill>
              <a:latin typeface="Reem Kufi"/>
              <a:ea typeface="Reem Kufi"/>
              <a:cs typeface="Reem Kufi"/>
              <a:sym typeface="Reem Kufi"/>
            </a:endParaRPr>
          </a:p>
        </p:txBody>
      </p:sp>
      <p:sp>
        <p:nvSpPr>
          <p:cNvPr id="217" name="Google Shape;217;p39"/>
          <p:cNvSpPr txBox="1"/>
          <p:nvPr/>
        </p:nvSpPr>
        <p:spPr>
          <a:xfrm>
            <a:off x="1243099" y="1572375"/>
            <a:ext cx="3496427" cy="124663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dirty="0">
                <a:solidFill>
                  <a:schemeClr val="lt1"/>
                </a:solidFill>
                <a:latin typeface="Anaheim"/>
                <a:ea typeface="Anaheim"/>
                <a:cs typeface="Anaheim"/>
                <a:sym typeface="Anaheim"/>
              </a:rPr>
              <a:t>A national health insurance program that primarily provides healthcare to Americans aged 65 and older, certain younger people with disabilities and people with ESRD.</a:t>
            </a:r>
            <a:endParaRPr sz="1200" dirty="0">
              <a:solidFill>
                <a:schemeClr val="lt1"/>
              </a:solidFill>
              <a:latin typeface="Anaheim"/>
              <a:ea typeface="Anaheim"/>
              <a:cs typeface="Anaheim"/>
              <a:sym typeface="Anaheim"/>
            </a:endParaRPr>
          </a:p>
        </p:txBody>
      </p:sp>
      <p:sp>
        <p:nvSpPr>
          <p:cNvPr id="222" name="Google Shape;222;p39"/>
          <p:cNvSpPr txBox="1"/>
          <p:nvPr/>
        </p:nvSpPr>
        <p:spPr>
          <a:xfrm>
            <a:off x="5120059" y="1251902"/>
            <a:ext cx="2495635" cy="523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1600"/>
              </a:spcAft>
              <a:buNone/>
            </a:pPr>
            <a:r>
              <a:rPr lang="en">
                <a:solidFill>
                  <a:srgbClr val="FFFFFF"/>
                </a:solidFill>
                <a:latin typeface="Reem Kufi"/>
                <a:ea typeface="Reem Kufi"/>
                <a:cs typeface="Reem Kufi"/>
                <a:sym typeface="Reem Kufi"/>
              </a:rPr>
              <a:t>MEDICAID</a:t>
            </a:r>
            <a:endParaRPr>
              <a:solidFill>
                <a:srgbClr val="FFFFFF"/>
              </a:solidFill>
              <a:latin typeface="Reem Kufi"/>
              <a:ea typeface="Reem Kufi"/>
              <a:cs typeface="Reem Kufi"/>
              <a:sym typeface="Reem Kufi"/>
            </a:endParaRPr>
          </a:p>
        </p:txBody>
      </p:sp>
      <p:sp>
        <p:nvSpPr>
          <p:cNvPr id="216" name="Google Shape;216;p39"/>
          <p:cNvSpPr txBox="1"/>
          <p:nvPr/>
        </p:nvSpPr>
        <p:spPr>
          <a:xfrm>
            <a:off x="5120049" y="1572375"/>
            <a:ext cx="3070660" cy="134035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lt1"/>
                </a:solidFill>
                <a:latin typeface="Anaheim"/>
                <a:ea typeface="Anaheim"/>
                <a:cs typeface="Anaheim"/>
                <a:sym typeface="Anaheim"/>
              </a:rPr>
              <a:t>A joint federal and state program that provides services to low income individuals, older adults, people with disabilities, children, and pregnant people.</a:t>
            </a:r>
            <a:endParaRPr sz="1200">
              <a:solidFill>
                <a:schemeClr val="lt1"/>
              </a:solidFill>
              <a:latin typeface="Anaheim"/>
              <a:ea typeface="Anaheim"/>
              <a:cs typeface="Anaheim"/>
              <a:sym typeface="Anaheim"/>
            </a:endParaRPr>
          </a:p>
        </p:txBody>
      </p:sp>
      <p:sp>
        <p:nvSpPr>
          <p:cNvPr id="219" name="Google Shape;219;p39"/>
          <p:cNvSpPr txBox="1"/>
          <p:nvPr/>
        </p:nvSpPr>
        <p:spPr>
          <a:xfrm>
            <a:off x="1243074" y="2900152"/>
            <a:ext cx="2495635" cy="523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1600"/>
              </a:spcAft>
              <a:buNone/>
            </a:pPr>
            <a:r>
              <a:rPr lang="en">
                <a:solidFill>
                  <a:srgbClr val="FFFFFF"/>
                </a:solidFill>
                <a:latin typeface="Reem Kufi"/>
                <a:ea typeface="Reem Kufi"/>
                <a:cs typeface="Reem Kufi"/>
                <a:sym typeface="Reem Kufi"/>
              </a:rPr>
              <a:t>CHIP</a:t>
            </a:r>
            <a:endParaRPr>
              <a:solidFill>
                <a:srgbClr val="FFFFFF"/>
              </a:solidFill>
              <a:latin typeface="Reem Kufi"/>
              <a:ea typeface="Reem Kufi"/>
              <a:cs typeface="Reem Kufi"/>
              <a:sym typeface="Reem Kufi"/>
            </a:endParaRPr>
          </a:p>
        </p:txBody>
      </p:sp>
      <p:sp>
        <p:nvSpPr>
          <p:cNvPr id="221" name="Google Shape;221;p39"/>
          <p:cNvSpPr txBox="1"/>
          <p:nvPr/>
        </p:nvSpPr>
        <p:spPr>
          <a:xfrm>
            <a:off x="1243075" y="3211125"/>
            <a:ext cx="3395988" cy="179159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dirty="0">
                <a:solidFill>
                  <a:schemeClr val="lt1"/>
                </a:solidFill>
                <a:latin typeface="Anaheim"/>
                <a:ea typeface="Anaheim"/>
                <a:cs typeface="Anaheim"/>
                <a:sym typeface="Anaheim"/>
              </a:rPr>
              <a:t>The Children’s Health Insurance Program provides federal matching funds to states to provide health coverage to children in families with incomes too high to qualify for Medicaid, but who can’t afford private coverage.</a:t>
            </a:r>
            <a:endParaRPr sz="1200" dirty="0">
              <a:solidFill>
                <a:schemeClr val="lt1"/>
              </a:solidFill>
              <a:latin typeface="Anaheim"/>
              <a:ea typeface="Anaheim"/>
              <a:cs typeface="Anaheim"/>
              <a:sym typeface="Anaheim"/>
            </a:endParaRPr>
          </a:p>
        </p:txBody>
      </p:sp>
      <p:sp>
        <p:nvSpPr>
          <p:cNvPr id="218" name="Google Shape;218;p39"/>
          <p:cNvSpPr txBox="1"/>
          <p:nvPr/>
        </p:nvSpPr>
        <p:spPr>
          <a:xfrm>
            <a:off x="5098898" y="2900152"/>
            <a:ext cx="2888142" cy="523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1600"/>
              </a:spcAft>
              <a:buNone/>
            </a:pPr>
            <a:r>
              <a:rPr lang="en">
                <a:solidFill>
                  <a:srgbClr val="FFFFFF"/>
                </a:solidFill>
                <a:latin typeface="Reem Kufi"/>
                <a:ea typeface="Reem Kufi"/>
                <a:cs typeface="Reem Kufi"/>
                <a:sym typeface="Reem Kufi"/>
              </a:rPr>
              <a:t>HEALTH INSURANCE MARKETPLACE</a:t>
            </a:r>
            <a:endParaRPr>
              <a:solidFill>
                <a:srgbClr val="FFFFFF"/>
              </a:solidFill>
              <a:latin typeface="Reem Kufi"/>
              <a:ea typeface="Reem Kufi"/>
              <a:cs typeface="Reem Kufi"/>
              <a:sym typeface="Reem Kufi"/>
            </a:endParaRPr>
          </a:p>
        </p:txBody>
      </p:sp>
      <p:sp>
        <p:nvSpPr>
          <p:cNvPr id="220" name="Google Shape;220;p39"/>
          <p:cNvSpPr txBox="1"/>
          <p:nvPr/>
        </p:nvSpPr>
        <p:spPr>
          <a:xfrm>
            <a:off x="5098899" y="3211124"/>
            <a:ext cx="3118343" cy="158329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dirty="0">
                <a:solidFill>
                  <a:schemeClr val="lt1"/>
                </a:solidFill>
                <a:latin typeface="Anaheim"/>
                <a:ea typeface="Anaheim"/>
                <a:cs typeface="Anaheim"/>
                <a:sym typeface="Anaheim"/>
              </a:rPr>
              <a:t>A service operated under provisions of the Affordable Care Act of 2010 that helps individuals, families, and small businesses shop for and enroll in private, commercial medical insurance.</a:t>
            </a:r>
            <a:endParaRPr sz="1200" dirty="0">
              <a:solidFill>
                <a:schemeClr val="lt1"/>
              </a:solidFill>
              <a:latin typeface="Anaheim"/>
              <a:ea typeface="Anaheim"/>
              <a:cs typeface="Anaheim"/>
              <a:sym typeface="Anahei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7"/>
        <p:cNvGrpSpPr/>
        <p:nvPr/>
      </p:nvGrpSpPr>
      <p:grpSpPr>
        <a:xfrm>
          <a:off x="0" y="0"/>
          <a:ext cx="0" cy="0"/>
          <a:chOff x="0" y="0"/>
          <a:chExt cx="0" cy="0"/>
        </a:xfrm>
      </p:grpSpPr>
      <p:sp>
        <p:nvSpPr>
          <p:cNvPr id="228" name="Google Shape;228;p40"/>
          <p:cNvSpPr txBox="1">
            <a:spLocks noGrp="1"/>
          </p:cNvSpPr>
          <p:nvPr>
            <p:ph type="title"/>
          </p:nvPr>
        </p:nvSpPr>
        <p:spPr>
          <a:xfrm>
            <a:off x="713225" y="21397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700" b="1" dirty="0">
                <a:latin typeface="Arial Rounded"/>
                <a:ea typeface="Arial Rounded"/>
                <a:cs typeface="Arial Rounded"/>
                <a:sym typeface="Arial Rounded"/>
              </a:rPr>
              <a:t>SO YOU JUST VISITED YOUR DOCTOR...</a:t>
            </a:r>
            <a:endParaRPr sz="2700" b="1" dirty="0">
              <a:latin typeface="Arial Rounded"/>
              <a:ea typeface="Arial Rounded"/>
              <a:cs typeface="Arial Rounded"/>
              <a:sym typeface="Arial Rounde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32"/>
        <p:cNvGrpSpPr/>
        <p:nvPr/>
      </p:nvGrpSpPr>
      <p:grpSpPr>
        <a:xfrm>
          <a:off x="0" y="0"/>
          <a:ext cx="0" cy="0"/>
          <a:chOff x="0" y="0"/>
          <a:chExt cx="0" cy="0"/>
        </a:xfrm>
      </p:grpSpPr>
      <p:sp>
        <p:nvSpPr>
          <p:cNvPr id="268" name="Google Shape;268;p41"/>
          <p:cNvSpPr txBox="1">
            <a:spLocks noGrp="1"/>
          </p:cNvSpPr>
          <p:nvPr>
            <p:ph type="title" idx="4294967295"/>
          </p:nvPr>
        </p:nvSpPr>
        <p:spPr>
          <a:xfrm>
            <a:off x="580050" y="323200"/>
            <a:ext cx="8216400" cy="5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b="1" dirty="0">
                <a:latin typeface="Arial Rounded"/>
                <a:ea typeface="Arial Rounded"/>
                <a:cs typeface="Arial Rounded"/>
                <a:sym typeface="Arial Rounded"/>
              </a:rPr>
              <a:t>Medicare claims represent a history of services</a:t>
            </a:r>
            <a:endParaRPr sz="2700" b="1" dirty="0">
              <a:latin typeface="Arial Rounded"/>
              <a:ea typeface="Arial Rounded"/>
              <a:cs typeface="Arial Rounded"/>
              <a:sym typeface="Arial Rounded"/>
            </a:endParaRPr>
          </a:p>
        </p:txBody>
      </p:sp>
      <p:pic>
        <p:nvPicPr>
          <p:cNvPr id="2" name="Picture 1" descr="Image description: A schematic workflow, from a doctor visit to a bill being generated to a claim being processe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219" y="1003957"/>
            <a:ext cx="5694158" cy="4139543"/>
          </a:xfrm>
          <a:prstGeom prst="rect">
            <a:avLst/>
          </a:prstGeom>
        </p:spPr>
      </p:pic>
      <p:sp>
        <p:nvSpPr>
          <p:cNvPr id="269" name="Google Shape;269;p41" descr="Image description: A schematic workflow, from a doctor visit to a bill being generated to a claim being processed. "/>
          <p:cNvSpPr txBox="1"/>
          <p:nvPr/>
        </p:nvSpPr>
        <p:spPr>
          <a:xfrm>
            <a:off x="94550" y="4590000"/>
            <a:ext cx="3658800" cy="5100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100" b="1" dirty="0">
                <a:solidFill>
                  <a:srgbClr val="434343"/>
                </a:solidFill>
                <a:latin typeface="Anaheim"/>
                <a:ea typeface="Anaheim"/>
                <a:cs typeface="Anaheim"/>
                <a:sym typeface="Anaheim"/>
              </a:rPr>
              <a:t>Image description: A schematic workflow, from a doctor visit to a bill being generated to a claim being processed. </a:t>
            </a:r>
            <a:endParaRPr sz="1100" b="1" dirty="0">
              <a:solidFill>
                <a:srgbClr val="434343"/>
              </a:solidFill>
              <a:latin typeface="Anaheim"/>
              <a:ea typeface="Anaheim"/>
              <a:cs typeface="Anaheim"/>
              <a:sym typeface="Anaheim"/>
            </a:endParaRPr>
          </a:p>
        </p:txBody>
      </p:sp>
      <p:sp>
        <p:nvSpPr>
          <p:cNvPr id="267" name="Google Shape;267;p41"/>
          <p:cNvSpPr/>
          <p:nvPr/>
        </p:nvSpPr>
        <p:spPr>
          <a:xfrm>
            <a:off x="5910725" y="2378650"/>
            <a:ext cx="3144600" cy="24312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dirty="0">
                <a:solidFill>
                  <a:schemeClr val="lt1"/>
                </a:solidFill>
              </a:rPr>
              <a:t>Think about the last time you had a pap smear or a flu shot. Can you recall the specific date? Month? Year? I can’t! </a:t>
            </a:r>
            <a:endParaRPr sz="1300" dirty="0">
              <a:solidFill>
                <a:schemeClr val="lt1"/>
              </a:solidFill>
            </a:endParaRPr>
          </a:p>
          <a:p>
            <a:pPr marL="0" lvl="0" indent="0" algn="l" rtl="0">
              <a:spcBef>
                <a:spcPts val="0"/>
              </a:spcBef>
              <a:spcAft>
                <a:spcPts val="0"/>
              </a:spcAft>
              <a:buNone/>
            </a:pPr>
            <a:endParaRPr sz="1300" dirty="0">
              <a:solidFill>
                <a:schemeClr val="lt1"/>
              </a:solidFill>
            </a:endParaRPr>
          </a:p>
          <a:p>
            <a:pPr marL="0" lvl="0" indent="0" algn="l" rtl="0">
              <a:spcBef>
                <a:spcPts val="0"/>
              </a:spcBef>
              <a:spcAft>
                <a:spcPts val="0"/>
              </a:spcAft>
              <a:buNone/>
            </a:pPr>
            <a:r>
              <a:rPr lang="en" sz="1300" dirty="0">
                <a:solidFill>
                  <a:schemeClr val="lt1"/>
                </a:solidFill>
              </a:rPr>
              <a:t>That is just a small example of the critical health data that is present in your medical claims data. That is the meat of the data we are talking about when we talk about sending “claims” data outside of CMS.</a:t>
            </a:r>
            <a:endParaRPr sz="1300" dirty="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5" name="Google Shape;275;p42"/>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b="1" dirty="0">
                <a:latin typeface="Arial Rounded"/>
                <a:ea typeface="Arial Rounded"/>
                <a:cs typeface="Arial Rounded"/>
                <a:sym typeface="Arial Rounded"/>
              </a:rPr>
              <a:t>We build the data engine that powers Medicare Claims</a:t>
            </a:r>
            <a:endParaRPr sz="2200" b="1" dirty="0">
              <a:latin typeface="Arial Rounded"/>
              <a:ea typeface="Arial Rounded"/>
              <a:cs typeface="Arial Rounded"/>
              <a:sym typeface="Arial Rounded"/>
            </a:endParaRPr>
          </a:p>
        </p:txBody>
      </p:sp>
      <p:sp>
        <p:nvSpPr>
          <p:cNvPr id="274" name="Google Shape;274;p42"/>
          <p:cNvSpPr txBox="1">
            <a:spLocks noGrp="1"/>
          </p:cNvSpPr>
          <p:nvPr>
            <p:ph type="subTitle" idx="1"/>
          </p:nvPr>
        </p:nvSpPr>
        <p:spPr>
          <a:xfrm>
            <a:off x="1430225" y="1049500"/>
            <a:ext cx="6174000" cy="30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t>Our vision (where we want to be)</a:t>
            </a:r>
            <a:endParaRPr u="sng"/>
          </a:p>
          <a:p>
            <a:pPr marL="0" lvl="0" indent="0" algn="l" rtl="0">
              <a:spcBef>
                <a:spcPts val="1000"/>
              </a:spcBef>
              <a:spcAft>
                <a:spcPts val="0"/>
              </a:spcAft>
              <a:buNone/>
            </a:pPr>
            <a:r>
              <a:rPr lang="en"/>
              <a:t>Transform U.S. healthcare by enabling outcome-driven care and empowering decision-makers with the data they need. </a:t>
            </a:r>
            <a:endParaRPr/>
          </a:p>
          <a:p>
            <a:pPr marL="0" lvl="0" indent="0" algn="l" rtl="0">
              <a:spcBef>
                <a:spcPts val="0"/>
              </a:spcBef>
              <a:spcAft>
                <a:spcPts val="0"/>
              </a:spcAft>
              <a:buNone/>
            </a:pPr>
            <a:endParaRPr/>
          </a:p>
          <a:p>
            <a:pPr marL="0" lvl="0" indent="0" algn="l" rtl="0">
              <a:spcBef>
                <a:spcPts val="0"/>
              </a:spcBef>
              <a:spcAft>
                <a:spcPts val="0"/>
              </a:spcAft>
              <a:buNone/>
            </a:pPr>
            <a:r>
              <a:rPr lang="en" u="sng"/>
              <a:t>Our mission (where we are today)</a:t>
            </a:r>
            <a:endParaRPr u="sng"/>
          </a:p>
          <a:p>
            <a:pPr marL="0" lvl="0" indent="0" algn="l" rtl="0">
              <a:spcBef>
                <a:spcPts val="1000"/>
              </a:spcBef>
              <a:spcAft>
                <a:spcPts val="0"/>
              </a:spcAft>
              <a:buNone/>
            </a:pPr>
            <a:r>
              <a:rPr lang="en"/>
              <a:t>Build customer-focused, standards-based products that enable health data access to beneficiaries, providers, and industry partners for improving healthcare delivery and care coordination</a:t>
            </a:r>
            <a:endParaRPr/>
          </a:p>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9"/>
        <p:cNvGrpSpPr/>
        <p:nvPr/>
      </p:nvGrpSpPr>
      <p:grpSpPr>
        <a:xfrm>
          <a:off x="0" y="0"/>
          <a:ext cx="0" cy="0"/>
          <a:chOff x="0" y="0"/>
          <a:chExt cx="0" cy="0"/>
        </a:xfrm>
      </p:grpSpPr>
      <p:sp>
        <p:nvSpPr>
          <p:cNvPr id="281" name="Google Shape;281;p43"/>
          <p:cNvSpPr txBox="1">
            <a:spLocks noGrp="1"/>
          </p:cNvSpPr>
          <p:nvPr>
            <p:ph type="ctrTitle"/>
          </p:nvPr>
        </p:nvSpPr>
        <p:spPr>
          <a:xfrm>
            <a:off x="186525" y="191200"/>
            <a:ext cx="2176200" cy="10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Arial Rounded"/>
                <a:ea typeface="Arial Rounded"/>
                <a:cs typeface="Arial Rounded"/>
                <a:sym typeface="Arial Rounded"/>
              </a:rPr>
              <a:t>CMS Data and Analytics Strategy Group</a:t>
            </a:r>
            <a:endParaRPr sz="2000" b="1" dirty="0">
              <a:latin typeface="Arial Rounded"/>
              <a:ea typeface="Arial Rounded"/>
              <a:cs typeface="Arial Rounded"/>
              <a:sym typeface="Arial Rounded"/>
            </a:endParaRPr>
          </a:p>
        </p:txBody>
      </p:sp>
      <p:sp>
        <p:nvSpPr>
          <p:cNvPr id="282" name="Google Shape;282;p43"/>
          <p:cNvSpPr txBox="1">
            <a:spLocks noGrp="1"/>
          </p:cNvSpPr>
          <p:nvPr>
            <p:ph type="subTitle" idx="1"/>
          </p:nvPr>
        </p:nvSpPr>
        <p:spPr>
          <a:xfrm>
            <a:off x="155950" y="1306300"/>
            <a:ext cx="1680900" cy="119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diagram of our services.</a:t>
            </a:r>
            <a:endParaRPr/>
          </a:p>
        </p:txBody>
      </p:sp>
      <p:pic>
        <p:nvPicPr>
          <p:cNvPr id="280" name="Google Shape;280;p43" descr="Diagram of the services provided by the Data and Analytics Strategy Group (DASG). Shows a large circle with inner circles and piece of pie."/>
          <p:cNvPicPr preferRelativeResize="0"/>
          <p:nvPr/>
        </p:nvPicPr>
        <p:blipFill rotWithShape="1">
          <a:blip r:embed="rId3">
            <a:alphaModFix/>
          </a:blip>
          <a:srcRect l="1967" t="4394" r="1562" b="1911"/>
          <a:stretch/>
        </p:blipFill>
        <p:spPr>
          <a:xfrm>
            <a:off x="2018550" y="118500"/>
            <a:ext cx="5106900" cy="4906500"/>
          </a:xfrm>
          <a:prstGeom prst="ellips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E0A5"/>
        </a:solidFill>
        <a:effectLst/>
      </p:bgPr>
    </p:bg>
    <p:spTree>
      <p:nvGrpSpPr>
        <p:cNvPr id="1" name="Shape 286"/>
        <p:cNvGrpSpPr/>
        <p:nvPr/>
      </p:nvGrpSpPr>
      <p:grpSpPr>
        <a:xfrm>
          <a:off x="0" y="0"/>
          <a:ext cx="0" cy="0"/>
          <a:chOff x="0" y="0"/>
          <a:chExt cx="0" cy="0"/>
        </a:xfrm>
      </p:grpSpPr>
      <p:sp>
        <p:nvSpPr>
          <p:cNvPr id="301" name="Google Shape;301;p44"/>
          <p:cNvSpPr txBox="1">
            <a:spLocks noGrp="1"/>
          </p:cNvSpPr>
          <p:nvPr>
            <p:ph type="title"/>
          </p:nvPr>
        </p:nvSpPr>
        <p:spPr>
          <a:xfrm>
            <a:off x="918300" y="280232"/>
            <a:ext cx="7307400" cy="162518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latin typeface="Arial Rounded"/>
                <a:ea typeface="Arial Rounded"/>
                <a:cs typeface="Arial Rounded"/>
                <a:sym typeface="Arial Rounded"/>
              </a:rPr>
              <a:t>Our team is awesome but we don’t have the luxury of a federal HCD role</a:t>
            </a:r>
            <a:endParaRPr sz="3000" b="1" dirty="0">
              <a:latin typeface="Arial Rounded"/>
              <a:ea typeface="Arial Rounded"/>
              <a:cs typeface="Arial Rounded"/>
              <a:sym typeface="Arial Rounded"/>
            </a:endParaRPr>
          </a:p>
        </p:txBody>
      </p:sp>
      <p:sp>
        <p:nvSpPr>
          <p:cNvPr id="287" name="Google Shape;287;p44"/>
          <p:cNvSpPr/>
          <p:nvPr/>
        </p:nvSpPr>
        <p:spPr>
          <a:xfrm>
            <a:off x="816513" y="2016825"/>
            <a:ext cx="695400" cy="714900"/>
          </a:xfrm>
          <a:prstGeom prst="ellips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Jua"/>
                <a:ea typeface="Jua"/>
                <a:cs typeface="Jua"/>
                <a:sym typeface="Jua"/>
              </a:rPr>
              <a:t>1</a:t>
            </a:r>
            <a:endParaRPr sz="600"/>
          </a:p>
        </p:txBody>
      </p:sp>
      <p:sp>
        <p:nvSpPr>
          <p:cNvPr id="291" name="Google Shape;291;p44"/>
          <p:cNvSpPr txBox="1"/>
          <p:nvPr/>
        </p:nvSpPr>
        <p:spPr>
          <a:xfrm>
            <a:off x="1553688" y="2174175"/>
            <a:ext cx="105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dk1"/>
                </a:solidFill>
                <a:latin typeface="Jua"/>
                <a:ea typeface="Jua"/>
                <a:cs typeface="Jua"/>
                <a:sym typeface="Jua"/>
              </a:rPr>
              <a:t>Director</a:t>
            </a:r>
            <a:endParaRPr dirty="0">
              <a:solidFill>
                <a:schemeClr val="dk1"/>
              </a:solidFill>
              <a:latin typeface="Jua"/>
              <a:ea typeface="Jua"/>
              <a:cs typeface="Jua"/>
              <a:sym typeface="Jua"/>
            </a:endParaRPr>
          </a:p>
        </p:txBody>
      </p:sp>
      <p:sp>
        <p:nvSpPr>
          <p:cNvPr id="288" name="Google Shape;288;p44"/>
          <p:cNvSpPr/>
          <p:nvPr/>
        </p:nvSpPr>
        <p:spPr>
          <a:xfrm>
            <a:off x="2599913" y="2016825"/>
            <a:ext cx="695400" cy="714900"/>
          </a:xfrm>
          <a:prstGeom prst="ellipse">
            <a:avLst/>
          </a:prstGeom>
          <a:solidFill>
            <a:schemeClr val="dk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Jua"/>
                <a:ea typeface="Jua"/>
                <a:cs typeface="Jua"/>
                <a:sym typeface="Jua"/>
              </a:rPr>
              <a:t>5</a:t>
            </a:r>
            <a:endParaRPr/>
          </a:p>
        </p:txBody>
      </p:sp>
      <p:sp>
        <p:nvSpPr>
          <p:cNvPr id="292" name="Google Shape;292;p44"/>
          <p:cNvSpPr txBox="1"/>
          <p:nvPr/>
        </p:nvSpPr>
        <p:spPr>
          <a:xfrm>
            <a:off x="3337088" y="2066475"/>
            <a:ext cx="1050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dk1"/>
                </a:solidFill>
                <a:latin typeface="Jua"/>
                <a:ea typeface="Jua"/>
                <a:cs typeface="Jua"/>
                <a:sym typeface="Jua"/>
              </a:rPr>
              <a:t>Product Managers</a:t>
            </a:r>
            <a:endParaRPr dirty="0">
              <a:solidFill>
                <a:schemeClr val="dk1"/>
              </a:solidFill>
              <a:latin typeface="Jua"/>
              <a:ea typeface="Jua"/>
              <a:cs typeface="Jua"/>
              <a:sym typeface="Jua"/>
            </a:endParaRPr>
          </a:p>
        </p:txBody>
      </p:sp>
      <p:sp>
        <p:nvSpPr>
          <p:cNvPr id="289" name="Google Shape;289;p44"/>
          <p:cNvSpPr/>
          <p:nvPr/>
        </p:nvSpPr>
        <p:spPr>
          <a:xfrm>
            <a:off x="4580538" y="2016825"/>
            <a:ext cx="695400" cy="714900"/>
          </a:xfrm>
          <a:prstGeom prst="ellips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Jua"/>
                <a:ea typeface="Jua"/>
                <a:cs typeface="Jua"/>
                <a:sym typeface="Jua"/>
              </a:rPr>
              <a:t>3</a:t>
            </a:r>
            <a:endParaRPr sz="500"/>
          </a:p>
        </p:txBody>
      </p:sp>
      <p:sp>
        <p:nvSpPr>
          <p:cNvPr id="293" name="Google Shape;293;p44"/>
          <p:cNvSpPr txBox="1"/>
          <p:nvPr/>
        </p:nvSpPr>
        <p:spPr>
          <a:xfrm>
            <a:off x="5317726" y="2174175"/>
            <a:ext cx="105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Jua"/>
                <a:ea typeface="Jua"/>
                <a:cs typeface="Jua"/>
                <a:sym typeface="Jua"/>
              </a:rPr>
              <a:t>Engineers</a:t>
            </a:r>
            <a:endParaRPr>
              <a:solidFill>
                <a:schemeClr val="dk1"/>
              </a:solidFill>
              <a:latin typeface="Jua"/>
              <a:ea typeface="Jua"/>
              <a:cs typeface="Jua"/>
              <a:sym typeface="Jua"/>
            </a:endParaRPr>
          </a:p>
        </p:txBody>
      </p:sp>
      <p:sp>
        <p:nvSpPr>
          <p:cNvPr id="295" name="Google Shape;295;p44"/>
          <p:cNvSpPr/>
          <p:nvPr/>
        </p:nvSpPr>
        <p:spPr>
          <a:xfrm>
            <a:off x="6508463" y="2016825"/>
            <a:ext cx="695400" cy="714900"/>
          </a:xfrm>
          <a:prstGeom prst="ellips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  </a:t>
            </a:r>
            <a:r>
              <a:rPr lang="en" sz="2400" b="1">
                <a:solidFill>
                  <a:schemeClr val="lt1"/>
                </a:solidFill>
                <a:latin typeface="Jua"/>
                <a:ea typeface="Jua"/>
                <a:cs typeface="Jua"/>
                <a:sym typeface="Jua"/>
              </a:rPr>
              <a:t>1</a:t>
            </a:r>
            <a:endParaRPr sz="1000"/>
          </a:p>
        </p:txBody>
      </p:sp>
      <p:sp>
        <p:nvSpPr>
          <p:cNvPr id="294" name="Google Shape;294;p44"/>
          <p:cNvSpPr txBox="1"/>
          <p:nvPr/>
        </p:nvSpPr>
        <p:spPr>
          <a:xfrm>
            <a:off x="7240570" y="2066475"/>
            <a:ext cx="1847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Jua"/>
                <a:ea typeface="Jua"/>
                <a:cs typeface="Jua"/>
                <a:sym typeface="Jua"/>
              </a:rPr>
              <a:t>Security</a:t>
            </a:r>
            <a:endParaRPr>
              <a:solidFill>
                <a:schemeClr val="dk1"/>
              </a:solidFill>
              <a:latin typeface="Jua"/>
              <a:ea typeface="Jua"/>
              <a:cs typeface="Jua"/>
              <a:sym typeface="Jua"/>
            </a:endParaRPr>
          </a:p>
          <a:p>
            <a:pPr marL="0" lvl="0" indent="0" algn="l" rtl="0">
              <a:spcBef>
                <a:spcPts val="0"/>
              </a:spcBef>
              <a:spcAft>
                <a:spcPts val="0"/>
              </a:spcAft>
              <a:buNone/>
            </a:pPr>
            <a:r>
              <a:rPr lang="en">
                <a:solidFill>
                  <a:schemeClr val="dk1"/>
                </a:solidFill>
                <a:latin typeface="Jua"/>
                <a:ea typeface="Jua"/>
                <a:cs typeface="Jua"/>
                <a:sym typeface="Jua"/>
              </a:rPr>
              <a:t>Officer</a:t>
            </a:r>
            <a:endParaRPr>
              <a:solidFill>
                <a:schemeClr val="dk1"/>
              </a:solidFill>
              <a:latin typeface="Jua"/>
              <a:ea typeface="Jua"/>
              <a:cs typeface="Jua"/>
              <a:sym typeface="Jua"/>
            </a:endParaRPr>
          </a:p>
        </p:txBody>
      </p:sp>
      <p:sp>
        <p:nvSpPr>
          <p:cNvPr id="299" name="Google Shape;299;p44"/>
          <p:cNvSpPr/>
          <p:nvPr/>
        </p:nvSpPr>
        <p:spPr>
          <a:xfrm>
            <a:off x="1553688" y="3211099"/>
            <a:ext cx="695400" cy="714900"/>
          </a:xfrm>
          <a:prstGeom prst="ellipse">
            <a:avLst/>
          </a:prstGeom>
          <a:solidFill>
            <a:schemeClr val="bg1">
              <a:lumMod val="50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lt1"/>
                </a:solidFill>
                <a:latin typeface="Jua"/>
                <a:ea typeface="Jua"/>
                <a:cs typeface="Jua"/>
                <a:sym typeface="Jua"/>
              </a:rPr>
              <a:t>4</a:t>
            </a:r>
            <a:endParaRPr sz="500" b="1" dirty="0"/>
          </a:p>
        </p:txBody>
      </p:sp>
      <p:sp>
        <p:nvSpPr>
          <p:cNvPr id="300" name="Google Shape;300;p44"/>
          <p:cNvSpPr txBox="1"/>
          <p:nvPr/>
        </p:nvSpPr>
        <p:spPr>
          <a:xfrm>
            <a:off x="2269042" y="3383899"/>
            <a:ext cx="1050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Jua"/>
                <a:ea typeface="Jua"/>
                <a:cs typeface="Jua"/>
                <a:sym typeface="Jua"/>
              </a:rPr>
              <a:t>Contracts</a:t>
            </a:r>
            <a:endParaRPr sz="1200">
              <a:solidFill>
                <a:schemeClr val="dk1"/>
              </a:solidFill>
              <a:latin typeface="Jua"/>
              <a:ea typeface="Jua"/>
              <a:cs typeface="Jua"/>
              <a:sym typeface="Jua"/>
            </a:endParaRPr>
          </a:p>
        </p:txBody>
      </p:sp>
      <p:sp>
        <p:nvSpPr>
          <p:cNvPr id="297" name="Google Shape;297;p44"/>
          <p:cNvSpPr/>
          <p:nvPr/>
        </p:nvSpPr>
        <p:spPr>
          <a:xfrm>
            <a:off x="3393688" y="3211099"/>
            <a:ext cx="695400" cy="714900"/>
          </a:xfrm>
          <a:prstGeom prst="ellipse">
            <a:avLst/>
          </a:prstGeom>
          <a:solidFill>
            <a:schemeClr val="bg1">
              <a:lumMod val="50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latin typeface="Jua"/>
                <a:ea typeface="Jua"/>
                <a:cs typeface="Jua"/>
                <a:sym typeface="Jua"/>
              </a:rPr>
              <a:t>6</a:t>
            </a:r>
            <a:endParaRPr sz="500" dirty="0"/>
          </a:p>
        </p:txBody>
      </p:sp>
      <p:sp>
        <p:nvSpPr>
          <p:cNvPr id="298" name="Google Shape;298;p44"/>
          <p:cNvSpPr txBox="1"/>
          <p:nvPr/>
        </p:nvSpPr>
        <p:spPr>
          <a:xfrm>
            <a:off x="4128593" y="3383899"/>
            <a:ext cx="1272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Jua"/>
                <a:ea typeface="Jua"/>
                <a:cs typeface="Jua"/>
                <a:sym typeface="Jua"/>
              </a:rPr>
              <a:t>Delivery Teams</a:t>
            </a:r>
            <a:endParaRPr sz="1200">
              <a:solidFill>
                <a:schemeClr val="dk1"/>
              </a:solidFill>
              <a:latin typeface="Jua"/>
              <a:ea typeface="Jua"/>
              <a:cs typeface="Jua"/>
              <a:sym typeface="Jua"/>
            </a:endParaRPr>
          </a:p>
        </p:txBody>
      </p:sp>
      <p:sp>
        <p:nvSpPr>
          <p:cNvPr id="290" name="Google Shape;290;p44"/>
          <p:cNvSpPr/>
          <p:nvPr/>
        </p:nvSpPr>
        <p:spPr>
          <a:xfrm>
            <a:off x="5441000" y="3211099"/>
            <a:ext cx="695400" cy="714900"/>
          </a:xfrm>
          <a:prstGeom prst="ellipse">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900" dirty="0">
                <a:solidFill>
                  <a:schemeClr val="lt1"/>
                </a:solidFill>
                <a:latin typeface="Jua"/>
                <a:ea typeface="Jua"/>
                <a:cs typeface="Jua"/>
                <a:sym typeface="Jua"/>
              </a:rPr>
              <a:t>60</a:t>
            </a:r>
            <a:endParaRPr sz="1700" dirty="0"/>
          </a:p>
        </p:txBody>
      </p:sp>
      <p:sp>
        <p:nvSpPr>
          <p:cNvPr id="296" name="Google Shape;296;p44"/>
          <p:cNvSpPr txBox="1"/>
          <p:nvPr/>
        </p:nvSpPr>
        <p:spPr>
          <a:xfrm>
            <a:off x="6229330" y="3383899"/>
            <a:ext cx="12168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Jua"/>
                <a:ea typeface="Jua"/>
                <a:cs typeface="Jua"/>
                <a:sym typeface="Jua"/>
              </a:rPr>
              <a:t>Contractors</a:t>
            </a:r>
            <a:endParaRPr sz="1200">
              <a:solidFill>
                <a:schemeClr val="dk1"/>
              </a:solidFill>
              <a:latin typeface="Jua"/>
              <a:ea typeface="Jua"/>
              <a:cs typeface="Jua"/>
              <a:sym typeface="Jua"/>
            </a:endParaRPr>
          </a:p>
        </p:txBody>
      </p:sp>
    </p:spTree>
  </p:cSld>
  <p:clrMapOvr>
    <a:masterClrMapping/>
  </p:clrMapOvr>
</p:sld>
</file>

<file path=ppt/theme/theme1.xml><?xml version="1.0" encoding="utf-8"?>
<a:theme xmlns:a="http://schemas.openxmlformats.org/drawingml/2006/main" name="People Pattern by Slidesgo">
  <a:themeElements>
    <a:clrScheme name="Simple Light">
      <a:dk1>
        <a:srgbClr val="3E4459"/>
      </a:dk1>
      <a:lt1>
        <a:srgbClr val="FFFFFF"/>
      </a:lt1>
      <a:dk2>
        <a:srgbClr val="CDDFEC"/>
      </a:dk2>
      <a:lt2>
        <a:srgbClr val="6C8A9C"/>
      </a:lt2>
      <a:accent1>
        <a:srgbClr val="FFE0A5"/>
      </a:accent1>
      <a:accent2>
        <a:srgbClr val="F77D6B"/>
      </a:accent2>
      <a:accent3>
        <a:srgbClr val="C15755"/>
      </a:accent3>
      <a:accent4>
        <a:srgbClr val="8E7A6E"/>
      </a:accent4>
      <a:accent5>
        <a:srgbClr val="002C68"/>
      </a:accent5>
      <a:accent6>
        <a:srgbClr val="E9C6B3"/>
      </a:accent6>
      <a:hlink>
        <a:srgbClr val="F77D6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211</TotalTime>
  <Words>1707</Words>
  <Application>Microsoft Office PowerPoint</Application>
  <PresentationFormat>On-screen Show (16:9)</PresentationFormat>
  <Paragraphs>237</Paragraphs>
  <Slides>38</Slides>
  <Notes>38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Arial</vt:lpstr>
      <vt:lpstr>Arial Rounded</vt:lpstr>
      <vt:lpstr>Anaheim</vt:lpstr>
      <vt:lpstr>Reem Kufi</vt:lpstr>
      <vt:lpstr>Roboto Slab Regular</vt:lpstr>
      <vt:lpstr>Jua</vt:lpstr>
      <vt:lpstr>Nanum Gothic</vt:lpstr>
      <vt:lpstr>People Pattern by Slidesgo</vt:lpstr>
      <vt:lpstr>You're a Human-Centered Designer! Trust me!</vt:lpstr>
      <vt:lpstr>Sarah Tully</vt:lpstr>
      <vt:lpstr>We work within the Centers for Medicare &amp; Medicaid Services (CMS), which is within the Department of Health &amp; Human Services (DHHS)</vt:lpstr>
      <vt:lpstr>A NON-EXHAUSTIVE LIST OF CMS SERVICES</vt:lpstr>
      <vt:lpstr>SO YOU JUST VISITED YOUR DOCTOR...</vt:lpstr>
      <vt:lpstr>Medicare claims represent a history of services</vt:lpstr>
      <vt:lpstr>We build the data engine that powers Medicare Claims</vt:lpstr>
      <vt:lpstr>CMS Data and Analytics Strategy Group</vt:lpstr>
      <vt:lpstr>Our team is awesome but we don’t have the luxury of a federal HCD role</vt:lpstr>
      <vt:lpstr>Key values for how our team works</vt:lpstr>
      <vt:lpstr>4</vt:lpstr>
      <vt:lpstr>Human-Centered Design principles and methods help our team reach our goals</vt:lpstr>
      <vt:lpstr>HCD concepts</vt:lpstr>
      <vt:lpstr>Every service has the best intentions to meet the user, but here are the risks without HCD along the way</vt:lpstr>
      <vt:lpstr>Three phases of Human-Centered Design</vt:lpstr>
      <vt:lpstr>Human-Centered Design skills are a toolbox you add to with each new method you try</vt:lpstr>
      <vt:lpstr>Do or Do not, there is no try    - Yoda</vt:lpstr>
      <vt:lpstr>Implementation &amp; Iteration</vt:lpstr>
      <vt:lpstr>Find your “How Might We” statement</vt:lpstr>
      <vt:lpstr>Example: Find your “How Might We” statement</vt:lpstr>
      <vt:lpstr>Stakeholder Mapping</vt:lpstr>
      <vt:lpstr>Example: Stakeholder Mapping</vt:lpstr>
      <vt:lpstr>User Interview</vt:lpstr>
      <vt:lpstr>Example: User Interview(s)</vt:lpstr>
      <vt:lpstr>Detangle user feedback</vt:lpstr>
      <vt:lpstr>Example: Detangle user feedback</vt:lpstr>
      <vt:lpstr>Develop and usability test a prototype or presentation of findings</vt:lpstr>
      <vt:lpstr>Example: Develop and usability test a prototype or presentation of findings</vt:lpstr>
      <vt:lpstr>DASG’s HCD process lifecyle in action</vt:lpstr>
      <vt:lpstr>3</vt:lpstr>
      <vt:lpstr>You might already be doing HCD!</vt:lpstr>
      <vt:lpstr>What is not HCD?      And how to re-route? </vt:lpstr>
      <vt:lpstr>4</vt:lpstr>
      <vt:lpstr>Human-Centered Design works best in tandem with other elements in a team’s toolbox:</vt:lpstr>
      <vt:lpstr>3</vt:lpstr>
      <vt:lpstr>We’ve introduced our team, HCD concepts, and examples of methods. Becoming HCD designers hasn’t happened overnight; it has taken practice with a commitment to the aforementioned examples.  Next, it really comes down to what you and your team can do to embrace these values in the shared mindsets and actions.</vt:lpstr>
      <vt:lpstr>Thanks!</vt:lpstr>
      <vt:lpstr>Resources on Human-Centered Design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You're a Human-Centered Designer! Trust me!</dc:title>
  <dc:creator>Nicole Pham</dc:creator>
  <cp:lastModifiedBy>LauraJChidlow</cp:lastModifiedBy>
  <cp:revision>32</cp:revision>
  <dcterms:modified xsi:type="dcterms:W3CDTF">2021-06-23T18:09:05Z</dcterms:modified>
</cp:coreProperties>
</file>